
<file path=[Content_Types].xml><?xml version="1.0" encoding="utf-8"?>
<Types xmlns="http://schemas.openxmlformats.org/package/2006/content-types">
  <Override PartName="/ppt/diagrams/layout20.xml" ContentType="application/vnd.openxmlformats-officedocument.drawingml.diagramLayout+xml"/>
  <Override PartName="/ppt/diagrams/layout8.xml" ContentType="application/vnd.openxmlformats-officedocument.drawingml.diagramLayout+xml"/>
  <Override PartName="/ppt/notesSlides/notesSlide16.xml" ContentType="application/vnd.openxmlformats-officedocument.presentationml.notesSlide+xml"/>
  <Override PartName="/ppt/diagrams/data12.xml" ContentType="application/vnd.openxmlformats-officedocument.drawingml.diagramData+xml"/>
  <Override PartName="/ppt/slides/slide18.xml" ContentType="application/vnd.openxmlformats-officedocument.presentationml.slide+xml"/>
  <Override PartName="/ppt/diagrams/quickStyle16.xml" ContentType="application/vnd.openxmlformats-officedocument.drawingml.diagramStyle+xml"/>
  <Override PartName="/ppt/notesSlides/notesSlide26.xml" ContentType="application/vnd.openxmlformats-officedocument.presentationml.notesSlide+xml"/>
  <Override PartName="/ppt/slides/slide28.xml" ContentType="application/vnd.openxmlformats-officedocument.presentationml.slide+xml"/>
  <Override PartName="/ppt/diagrams/data22.xml" ContentType="application/vnd.openxmlformats-officedocument.drawingml.diagramData+xml"/>
  <Override PartName="/ppt/slides/slide9.xml" ContentType="application/vnd.openxmlformats-officedocument.presentationml.slide+xml"/>
  <Override PartName="/ppt/diagrams/layout16.xml" ContentType="application/vnd.openxmlformats-officedocument.drawingml.diagramLayout+xml"/>
  <Override PartName="/ppt/diagrams/quickStyle6.xml" ContentType="application/vnd.openxmlformats-officedocument.drawingml.diagramStyle+xml"/>
  <Override PartName="/ppt/diagrams/colors2.xml" ContentType="application/vnd.openxmlformats-officedocument.drawingml.diagramColors+xml"/>
  <Override PartName="/ppt/diagrams/drawing10.xml" ContentType="application/vnd.ms-office.drawingml.diagramDrawing+xml"/>
  <Override PartName="/ppt/notesMasters/notesMaster1.xml" ContentType="application/vnd.openxmlformats-officedocument.presentationml.notesMaster+xml"/>
  <Override PartName="/ppt/diagrams/data18.xml" ContentType="application/vnd.openxmlformats-officedocument.drawingml.diagramData+xml"/>
  <Override PartName="/ppt/diagrams/drawing1.xml" ContentType="application/vnd.ms-office.drawingml.diagramDrawing+xml"/>
  <Override PartName="/ppt/theme/theme1.xml" ContentType="application/vnd.openxmlformats-officedocument.theme+xml"/>
  <Override PartName="/ppt/notesSlides/notesSlide2.xml" ContentType="application/vnd.openxmlformats-officedocument.presentationml.notesSlide+xml"/>
  <Override PartName="/ppt/diagrams/colors15.xml" ContentType="application/vnd.openxmlformats-officedocument.drawingml.diagramColors+xml"/>
  <Override PartName="/ppt/diagrams/colors8.xml" ContentType="application/vnd.openxmlformats-officedocument.drawingml.diagramColors+xml"/>
  <Override PartName="/ppt/diagrams/drawing15.xml" ContentType="application/vnd.ms-office.drawingml.diagramDrawing+xml"/>
  <Override PartName="/ppt/diagrams/drawing7.xml" ContentType="application/vnd.ms-office.drawingml.diagramDrawing+xml"/>
  <Override PartName="/ppt/diagrams/data6.xml" ContentType="application/vnd.openxmlformats-officedocument.drawingml.diagramData+xml"/>
  <Default Extension="jpeg" ContentType="image/jpeg"/>
  <Override PartName="/ppt/notesSlides/notesSlide11.xml" ContentType="application/vnd.openxmlformats-officedocument.presentationml.notesSlide+xml"/>
  <Override PartName="/ppt/diagrams/layout3.xml" ContentType="application/vnd.openxmlformats-officedocument.drawingml.diagramLayout+xml"/>
  <Override PartName="/ppt/slides/slide13.xml" ContentType="application/vnd.openxmlformats-officedocument.presentationml.slide+xml"/>
  <Override PartName="/ppt/diagrams/quickStyle11.xml" ContentType="application/vnd.openxmlformats-officedocument.drawingml.diagramStyle+xml"/>
  <Override PartName="/ppt/notesSlides/notesSlide21.xml" ContentType="application/vnd.openxmlformats-officedocument.presentationml.notesSlide+xml"/>
  <Override PartName="/ppt/slides/slide23.xml" ContentType="application/vnd.openxmlformats-officedocument.presentationml.slide+xml"/>
  <Override PartName="/ppt/diagrams/quickStyle21.xml" ContentType="application/vnd.openxmlformats-officedocument.drawingml.diagramStyle+xml"/>
  <Override PartName="/ppt/notesSlides/notesSlide31.xml" ContentType="application/vnd.openxmlformats-officedocument.presentationml.notesSlide+xml"/>
  <Override PartName="/ppt/slides/slide32.xml" ContentType="application/vnd.openxmlformats-officedocument.presentationml.slide+xml"/>
  <Override PartName="/ppt/slides/slide4.xml" ContentType="application/vnd.openxmlformats-officedocument.presentationml.slide+xml"/>
  <Override PartName="/ppt/diagrams/layout11.xml" ContentType="application/vnd.openxmlformats-officedocument.drawingml.diagramLayout+xml"/>
  <Override PartName="/ppt/slideLayouts/slideLayout5.xml" ContentType="application/vnd.openxmlformats-officedocument.presentationml.slideLayout+xml"/>
  <Override PartName="/ppt/diagrams/quickStyle1.xml" ContentType="application/vnd.openxmlformats-officedocument.drawingml.diagramStyle+xml"/>
  <Override PartName="/ppt/diagrams/layout21.xml" ContentType="application/vnd.openxmlformats-officedocument.drawingml.diagramLayout+xml"/>
  <Override PartName="/ppt/notesSlides/notesSlide17.xml" ContentType="application/vnd.openxmlformats-officedocument.presentationml.notesSlide+xml"/>
  <Override PartName="/ppt/diagrams/layout9.xml" ContentType="application/vnd.openxmlformats-officedocument.drawingml.diagramLayout+xml"/>
  <Override PartName="/ppt/diagrams/data13.xml" ContentType="application/vnd.openxmlformats-officedocument.drawingml.diagramData+xml"/>
  <Override PartName="/ppt/slides/slide19.xml" ContentType="application/vnd.openxmlformats-officedocument.presentationml.slide+xml"/>
  <Override PartName="/ppt/diagrams/quickStyle17.xml" ContentType="application/vnd.openxmlformats-officedocument.drawingml.diagramStyle+xml"/>
  <Override PartName="/ppt/slideLayouts/slideLayout10.xml" ContentType="application/vnd.openxmlformats-officedocument.presentationml.slideLayout+xml"/>
  <Override PartName="/ppt/notesSlides/notesSlide27.xml" ContentType="application/vnd.openxmlformats-officedocument.presentationml.notesSlide+xml"/>
  <Override PartName="/ppt/slides/slide29.xml" ContentType="application/vnd.openxmlformats-officedocument.presentationml.slide+xml"/>
  <Override PartName="/ppt/notesSlides/notesSlide36.xml" ContentType="application/vnd.openxmlformats-officedocument.presentationml.notesSlide+xml"/>
  <Override PartName="/ppt/diagrams/data23.xml" ContentType="application/vnd.openxmlformats-officedocument.drawingml.diagramData+xml"/>
  <Override PartName="/ppt/diagrams/layout17.xml" ContentType="application/vnd.openxmlformats-officedocument.drawingml.diagramLayout+xml"/>
  <Override PartName="/ppt/diagrams/colors10.xml" ContentType="application/vnd.openxmlformats-officedocument.drawingml.diagramColors+xml"/>
  <Override PartName="/ppt/diagrams/quickStyle7.xml" ContentType="application/vnd.openxmlformats-officedocument.drawingml.diagramStyle+xml"/>
  <Override PartName="/ppt/diagrams/colors3.xml" ContentType="application/vnd.openxmlformats-officedocument.drawingml.diagramColors+xml"/>
  <Override PartName="/ppt/diagrams/drawing11.xml" ContentType="application/vnd.ms-office.drawingml.diagramDrawing+xml"/>
  <Override PartName="/ppt/diagrams/data19.xml" ContentType="application/vnd.openxmlformats-officedocument.drawingml.diagramData+xml"/>
  <Override PartName="/ppt/diagrams/drawing20.xml" ContentType="application/vnd.ms-office.drawingml.diagramDrawing+xml"/>
  <Override PartName="/ppt/diagrams/drawing2.xml" ContentType="application/vnd.ms-office.drawingml.diagramDrawing+xml"/>
  <Override PartName="/ppt/theme/theme2.xml" ContentType="application/vnd.openxmlformats-officedocument.theme+xml"/>
  <Override PartName="/ppt/diagrams/data1.xml" ContentType="application/vnd.openxmlformats-officedocument.drawingml.diagramData+xml"/>
  <Override PartName="/ppt/notesSlides/notesSlide3.xml" ContentType="application/vnd.openxmlformats-officedocument.presentationml.notesSlide+xml"/>
  <Override PartName="/ppt/diagrams/colors16.xml" ContentType="application/vnd.openxmlformats-officedocument.drawingml.diagramColors+xml"/>
  <Override PartName="/ppt/diagrams/colors9.xml" ContentType="application/vnd.openxmlformats-officedocument.drawingml.diagramColors+xml"/>
  <Override PartName="/ppt/diagrams/drawing16.xml" ContentType="application/vnd.ms-office.drawingml.diagramDrawing+xml"/>
  <Override PartName="/ppt/diagrams/drawing8.xml" ContentType="application/vnd.ms-office.drawingml.diagramDrawing+xml"/>
  <Override PartName="/ppt/diagrams/data7.xml" ContentType="application/vnd.openxmlformats-officedocument.drawingml.diagramData+xml"/>
  <Override PartName="/ppt/notesSlides/notesSlide8.xml" ContentType="application/vnd.openxmlformats-officedocument.presentationml.notesSlide+xml"/>
  <Override PartName="/ppt/notesSlides/notesSlide12.xml" ContentType="application/vnd.openxmlformats-officedocument.presentationml.notesSlide+xml"/>
  <Override PartName="/ppt/diagrams/layout4.xml" ContentType="application/vnd.openxmlformats-officedocument.drawingml.diagramLayout+xml"/>
  <Override PartName="/ppt/slides/slide14.xml" ContentType="application/vnd.openxmlformats-officedocument.presentationml.slide+xml"/>
  <Override PartName="/ppt/diagrams/quickStyle12.xml" ContentType="application/vnd.openxmlformats-officedocument.drawingml.diagramStyle+xml"/>
  <Override PartName="/ppt/notesSlides/notesSlide22.xml" ContentType="application/vnd.openxmlformats-officedocument.presentationml.notesSlide+xml"/>
  <Override PartName="/ppt/slides/slide24.xml" ContentType="application/vnd.openxmlformats-officedocument.presentationml.slide+xml"/>
  <Default Extension="bin" ContentType="application/vnd.openxmlformats-officedocument.presentationml.printerSettings"/>
  <Override PartName="/ppt/notesSlides/notesSlide32.xml" ContentType="application/vnd.openxmlformats-officedocument.presentationml.notesSlide+xml"/>
  <Override PartName="/ppt/diagrams/quickStyle22.xml" ContentType="application/vnd.openxmlformats-officedocument.drawingml.diagramStyle+xml"/>
  <Override PartName="/ppt/slides/slide33.xml" ContentType="application/vnd.openxmlformats-officedocument.presentationml.slide+xml"/>
  <Override PartName="/ppt/diagrams/layout12.xml" ContentType="application/vnd.openxmlformats-officedocument.drawingml.diagramLayout+xml"/>
  <Override PartName="/ppt/slides/slide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Default Extension="xml" ContentType="application/xml"/>
  <Override PartName="/ppt/tableStyles.xml" ContentType="application/vnd.openxmlformats-officedocument.presentationml.tableStyles+xml"/>
  <Override PartName="/ppt/notesSlides/notesSlide18.xml" ContentType="application/vnd.openxmlformats-officedocument.presentationml.notesSlide+xml"/>
  <Override PartName="/ppt/diagrams/layout22.xml" ContentType="application/vnd.openxmlformats-officedocument.drawingml.diagramLayout+xml"/>
  <Override PartName="/ppt/diagrams/data14.xml" ContentType="application/vnd.openxmlformats-officedocument.drawingml.diagramData+xml"/>
  <Override PartName="/ppt/diagrams/quickStyle18.xml" ContentType="application/vnd.openxmlformats-officedocument.drawingml.diagramStyle+xml"/>
  <Override PartName="/ppt/notesSlides/notesSlide28.xml" ContentType="application/vnd.openxmlformats-officedocument.presentationml.notesSlide+xml"/>
  <Override PartName="/ppt/slideLayouts/slideLayout11.xml" ContentType="application/vnd.openxmlformats-officedocument.presentationml.slideLayout+xml"/>
  <Override PartName="/docProps/app.xml" ContentType="application/vnd.openxmlformats-officedocument.extended-properties+xml"/>
  <Override PartName="/ppt/diagrams/layout18.xml" ContentType="application/vnd.openxmlformats-officedocument.drawingml.diagramLayout+xml"/>
  <Override PartName="/ppt/diagrams/quickStyle8.xml" ContentType="application/vnd.openxmlformats-officedocument.drawingml.diagramStyle+xml"/>
  <Override PartName="/ppt/diagrams/colors11.xml" ContentType="application/vnd.openxmlformats-officedocument.drawingml.diagramColors+xml"/>
  <Override PartName="/ppt/diagrams/colors4.xml" ContentType="application/vnd.openxmlformats-officedocument.drawingml.diagramColors+xml"/>
  <Override PartName="/ppt/diagrams/colors20.xml" ContentType="application/vnd.openxmlformats-officedocument.drawingml.diagramColors+xml"/>
  <Override PartName="/docProps/core.xml" ContentType="application/vnd.openxmlformats-package.core-properties+xml"/>
  <Override PartName="/ppt/diagrams/drawing21.xml" ContentType="application/vnd.ms-office.drawingml.diagramDrawing+xml"/>
  <Override PartName="/ppt/diagrams/drawing3.xml" ContentType="application/vnd.ms-office.drawingml.diagramDrawing+xml"/>
  <Override PartName="/ppt/diagrams/data2.xml" ContentType="application/vnd.openxmlformats-officedocument.drawingml.diagramData+xml"/>
  <Override PartName="/ppt/theme/theme3.xml" ContentType="application/vnd.openxmlformats-officedocument.theme+xml"/>
  <Override PartName="/ppt/notesSlides/notesSlide4.xml" ContentType="application/vnd.openxmlformats-officedocument.presentationml.notesSlide+xml"/>
  <Override PartName="/ppt/diagrams/colors17.xml" ContentType="application/vnd.openxmlformats-officedocument.drawingml.diagramColors+xml"/>
  <Override PartName="/ppt/diagrams/drawing17.xml" ContentType="application/vnd.ms-office.drawingml.diagramDrawing+xml"/>
  <Override PartName="/ppt/slideLayouts/slideLayout1.xml" ContentType="application/vnd.openxmlformats-officedocument.presentationml.slideLayout+xml"/>
  <Override PartName="/ppt/diagrams/drawing9.xml" ContentType="application/vnd.ms-office.drawingml.diagramDrawing+xml"/>
  <Override PartName="/ppt/diagrams/data8.xml" ContentType="application/vnd.openxmlformats-officedocument.drawingml.diagramData+xml"/>
  <Override PartName="/ppt/notesSlides/notesSlide9.xml" ContentType="application/vnd.openxmlformats-officedocument.presentationml.notesSlide+xml"/>
  <Override PartName="/ppt/notesSlides/notesSlide13.xml" ContentType="application/vnd.openxmlformats-officedocument.presentationml.notesSlide+xml"/>
  <Override PartName="/ppt/diagrams/layout5.xml" ContentType="application/vnd.openxmlformats-officedocument.drawingml.diagramLayout+xml"/>
  <Override PartName="/ppt/slides/slide15.xml" ContentType="application/vnd.openxmlformats-officedocument.presentationml.slide+xml"/>
  <Override PartName="/ppt/diagrams/quickStyle13.xml" ContentType="application/vnd.openxmlformats-officedocument.drawingml.diagramStyle+xml"/>
  <Override PartName="/ppt/notesSlides/notesSlide23.xml" ContentType="application/vnd.openxmlformats-officedocument.presentationml.notesSlide+xml"/>
  <Override PartName="/ppt/slides/slide25.xml" ContentType="application/vnd.openxmlformats-officedocument.presentationml.slide+xml"/>
  <Override PartName="/ppt/diagrams/quickStyle23.xml" ContentType="application/vnd.openxmlformats-officedocument.drawingml.diagramStyle+xml"/>
  <Override PartName="/ppt/notesSlides/notesSlide33.xml" ContentType="application/vnd.openxmlformats-officedocument.presentationml.notesSlide+xml"/>
  <Override PartName="/ppt/slides/slide34.xml" ContentType="application/vnd.openxmlformats-officedocument.presentationml.slide+xml"/>
  <Override PartName="/ppt/diagrams/layout13.xml" ContentType="application/vnd.openxmlformats-officedocument.drawingml.diagramLayout+xml"/>
  <Override PartName="/ppt/slides/slide6.xml" ContentType="application/vnd.openxmlformats-officedocument.presentationml.slide+xml"/>
  <Override PartName="/ppt/slideLayouts/slideLayout7.xml" ContentType="application/vnd.openxmlformats-officedocument.presentationml.slideLayout+xml"/>
  <Override PartName="/ppt/diagrams/quickStyle3.xml" ContentType="application/vnd.openxmlformats-officedocument.drawingml.diagramStyle+xml"/>
  <Default Extension="png" ContentType="image/png"/>
  <Override PartName="/ppt/diagrams/layout23.xml" ContentType="application/vnd.openxmlformats-officedocument.drawingml.diagramLayout+xml"/>
  <Override PartName="/ppt/notesSlides/notesSlide19.xml" ContentType="application/vnd.openxmlformats-officedocument.presentationml.notesSlide+xml"/>
  <Override PartName="/ppt/diagrams/data15.xml" ContentType="application/vnd.openxmlformats-officedocument.drawingml.diagramData+xml"/>
  <Override PartName="/ppt/diagrams/quickStyle19.xml" ContentType="application/vnd.openxmlformats-officedocument.drawingml.diagramStyle+xml"/>
  <Override PartName="/ppt/notesSlides/notesSlide29.xml" ContentType="application/vnd.openxmlformats-officedocument.presentationml.notesSlide+xml"/>
  <Override PartName="/ppt/slideLayouts/slideLayout12.xml" ContentType="application/vnd.openxmlformats-officedocument.presentationml.slideLayout+xml"/>
  <Override PartName="/ppt/diagrams/layout19.xml" ContentType="application/vnd.openxmlformats-officedocument.drawingml.diagramLayout+xml"/>
  <Override PartName="/ppt/diagrams/quickStyle9.xml" ContentType="application/vnd.openxmlformats-officedocument.drawingml.diagramStyle+xml"/>
  <Override PartName="/ppt/diagrams/colors12.xml" ContentType="application/vnd.openxmlformats-officedocument.drawingml.diagramColors+xml"/>
  <Override PartName="/ppt/diagrams/colors5.xml" ContentType="application/vnd.openxmlformats-officedocument.drawingml.diagramColors+xml"/>
  <Override PartName="/ppt/diagrams/drawing12.xml" ContentType="application/vnd.ms-office.drawingml.diagramDrawing+xml"/>
  <Override PartName="/ppt/diagrams/colors21.xml" ContentType="application/vnd.openxmlformats-officedocument.drawingml.diagramColors+xml"/>
  <Override PartName="/ppt/diagrams/drawing22.xml" ContentType="application/vnd.ms-office.drawingml.diagramDrawing+xml"/>
  <Override PartName="/ppt/diagrams/drawing4.xml" ContentType="application/vnd.ms-office.drawingml.diagramDrawing+xml"/>
  <Override PartName="/ppt/diagrams/data3.xml" ContentType="application/vnd.openxmlformats-officedocument.drawingml.diagramData+xml"/>
  <Override PartName="/ppt/notesSlides/notesSlide5.xml" ContentType="application/vnd.openxmlformats-officedocument.presentationml.notesSlide+xml"/>
  <Override PartName="/ppt/slides/slide10.xml" ContentType="application/vnd.openxmlformats-officedocument.presentationml.slide+xml"/>
  <Override PartName="/ppt/diagrams/colors18.xml" ContentType="application/vnd.openxmlformats-officedocument.drawingml.diagramColors+xml"/>
  <Override PartName="/ppt/slides/slide20.xml" ContentType="application/vnd.openxmlformats-officedocument.presentationml.slide+xml"/>
  <Override PartName="/ppt/diagrams/drawing18.xml" ContentType="application/vnd.ms-office.drawingml.diagramDrawing+xml"/>
  <Override PartName="/ppt/slides/slide1.xml" ContentType="application/vnd.openxmlformats-officedocument.presentationml.slide+xml"/>
  <Override PartName="/ppt/slideLayouts/slideLayout2.xml" ContentType="application/vnd.openxmlformats-officedocument.presentationml.slideLayout+xml"/>
  <Override PartName="/ppt/diagrams/data9.xml" ContentType="application/vnd.openxmlformats-officedocument.drawingml.diagramData+xml"/>
  <Override PartName="/ppt/notesSlides/notesSlide14.xml" ContentType="application/vnd.openxmlformats-officedocument.presentationml.notesSlide+xml"/>
  <Override PartName="/ppt/diagrams/layout6.xml" ContentType="application/vnd.openxmlformats-officedocument.drawingml.diagramLayout+xml"/>
  <Override PartName="/ppt/diagrams/data10.xml" ContentType="application/vnd.openxmlformats-officedocument.drawingml.diagramData+xml"/>
  <Override PartName="/ppt/slides/slide16.xml" ContentType="application/vnd.openxmlformats-officedocument.presentationml.slide+xml"/>
  <Override PartName="/ppt/viewProps.xml" ContentType="application/vnd.openxmlformats-officedocument.presentationml.viewProps+xml"/>
  <Override PartName="/ppt/diagrams/quickStyle14.xml" ContentType="application/vnd.openxmlformats-officedocument.drawingml.diagramStyle+xml"/>
  <Override PartName="/ppt/notesSlides/notesSlide24.xml" ContentType="application/vnd.openxmlformats-officedocument.presentationml.notesSlide+xml"/>
  <Override PartName="/ppt/slides/slide26.xml" ContentType="application/vnd.openxmlformats-officedocument.presentationml.slide+xml"/>
  <Override PartName="/ppt/diagrams/data20.xml" ContentType="application/vnd.openxmlformats-officedocument.drawingml.diagramData+xml"/>
  <Override PartName="/ppt/notesSlides/notesSlide34.xml" ContentType="application/vnd.openxmlformats-officedocument.presentationml.notesSlide+xml"/>
  <Default Extension="rels" ContentType="application/vnd.openxmlformats-package.relationships+xml"/>
  <Override PartName="/ppt/slides/slide35.xml" ContentType="application/vnd.openxmlformats-officedocument.presentationml.slide+xml"/>
  <Override PartName="/ppt/slides/slide7.xml" ContentType="application/vnd.openxmlformats-officedocument.presentationml.slide+xml"/>
  <Override PartName="/ppt/diagrams/layout14.xml" ContentType="application/vnd.openxmlformats-officedocument.drawingml.diagramLayout+xml"/>
  <Override PartName="/ppt/slideLayouts/slideLayout8.xml" ContentType="application/vnd.openxmlformats-officedocument.presentationml.slideLayout+xml"/>
  <Override PartName="/ppt/diagrams/quickStyle4.xml" ContentType="application/vnd.openxmlformats-officedocument.drawingml.diagramStyle+xml"/>
  <Override PartName="/ppt/diagrams/data16.xml" ContentType="application/vnd.openxmlformats-officedocument.drawingml.diagramData+xml"/>
  <Override PartName="/ppt/presProps.xml" ContentType="application/vnd.openxmlformats-officedocument.presentationml.presProps+xml"/>
  <Override PartName="/ppt/presentation.xml" ContentType="application/vnd.openxmlformats-officedocument.presentationml.presentation.main+xml"/>
  <Override PartName="/ppt/diagrams/colors13.xml" ContentType="application/vnd.openxmlformats-officedocument.drawingml.diagramColors+xml"/>
  <Override PartName="/ppt/diagrams/colors6.xml" ContentType="application/vnd.openxmlformats-officedocument.drawingml.diagramColors+xml"/>
  <Override PartName="/ppt/diagrams/drawing13.xml" ContentType="application/vnd.ms-office.drawingml.diagramDrawing+xml"/>
  <Override PartName="/ppt/diagrams/colors22.xml" ContentType="application/vnd.openxmlformats-officedocument.drawingml.diagramColors+xml"/>
  <Override PartName="/ppt/diagrams/drawing23.xml" ContentType="application/vnd.ms-office.drawingml.diagramDrawing+xml"/>
  <Override PartName="/ppt/diagrams/drawing5.xml" ContentType="application/vnd.ms-office.drawingml.diagramDrawing+xml"/>
  <Override PartName="/ppt/diagrams/data4.xml" ContentType="application/vnd.openxmlformats-officedocument.drawingml.diagramData+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10.xml" ContentType="application/vnd.openxmlformats-officedocument.presentationml.notesSlide+xml"/>
  <Override PartName="/ppt/slides/slide11.xml" ContentType="application/vnd.openxmlformats-officedocument.presentationml.slide+xml"/>
  <Override PartName="/ppt/diagrams/colors19.xml" ContentType="application/vnd.openxmlformats-officedocument.drawingml.diagramColors+xml"/>
  <Override PartName="/ppt/slides/slide21.xml" ContentType="application/vnd.openxmlformats-officedocument.presentationml.slide+xml"/>
  <Override PartName="/ppt/diagrams/drawing19.xml" ContentType="application/vnd.ms-office.drawingml.diagramDrawing+xml"/>
  <Override PartName="/ppt/slides/slide30.xml" ContentType="application/vnd.openxmlformats-officedocument.presentationml.slide+xml"/>
  <Override PartName="/ppt/slides/slide2.xml" ContentType="application/vnd.openxmlformats-officedocument.presentationml.slide+xml"/>
  <Override PartName="/ppt/handoutMasters/handoutMaster1.xml" ContentType="application/vnd.openxmlformats-officedocument.presentationml.handoutMaster+xml"/>
  <Override PartName="/ppt/slideLayouts/slideLayout3.xml" ContentType="application/vnd.openxmlformats-officedocument.presentationml.slideLayout+xml"/>
  <Override PartName="/ppt/notesSlides/notesSlide15.xml" ContentType="application/vnd.openxmlformats-officedocument.presentationml.notesSlide+xml"/>
  <Override PartName="/ppt/diagrams/layout7.xml" ContentType="application/vnd.openxmlformats-officedocument.drawingml.diagramLayout+xml"/>
  <Override PartName="/ppt/diagrams/data11.xml" ContentType="application/vnd.openxmlformats-officedocument.drawingml.diagramData+xml"/>
  <Override PartName="/ppt/slides/slide17.xml" ContentType="application/vnd.openxmlformats-officedocument.presentationml.slide+xml"/>
  <Override PartName="/ppt/diagrams/quickStyle15.xml" ContentType="application/vnd.openxmlformats-officedocument.drawingml.diagramStyle+xml"/>
  <Override PartName="/ppt/notesSlides/notesSlide25.xml" ContentType="application/vnd.openxmlformats-officedocument.presentationml.notesSlide+xml"/>
  <Override PartName="/ppt/slides/slide27.xml" ContentType="application/vnd.openxmlformats-officedocument.presentationml.slide+xml"/>
  <Override PartName="/ppt/diagrams/data21.xml" ContentType="application/vnd.openxmlformats-officedocument.drawingml.diagramData+xml"/>
  <Override PartName="/ppt/notesSlides/notesSlide35.xml" ContentType="application/vnd.openxmlformats-officedocument.presentationml.notesSlide+xml"/>
  <Override PartName="/ppt/slides/slide36.xml" ContentType="application/vnd.openxmlformats-officedocument.presentationml.slide+xml"/>
  <Override PartName="/ppt/diagrams/layout15.xml" ContentType="application/vnd.openxmlformats-officedocument.drawingml.diagramLayout+xml"/>
  <Override PartName="/ppt/slides/slide8.xml" ContentType="application/vnd.openxmlformats-officedocument.presentationml.slide+xml"/>
  <Override PartName="/ppt/slideLayouts/slideLayout9.xml" ContentType="application/vnd.openxmlformats-officedocument.presentationml.slideLayout+xml"/>
  <Override PartName="/ppt/diagrams/quickStyle5.xml" ContentType="application/vnd.openxmlformats-officedocument.drawingml.diagramStyle+xml"/>
  <Override PartName="/ppt/diagrams/colors1.xml" ContentType="application/vnd.openxmlformats-officedocument.drawingml.diagramColors+xml"/>
  <Override PartName="/ppt/diagrams/data17.xml" ContentType="application/vnd.openxmlformats-officedocument.drawingml.diagramData+xml"/>
  <Override PartName="/ppt/notesSlides/notesSlide1.xml" ContentType="application/vnd.openxmlformats-officedocument.presentationml.notesSlide+xml"/>
  <Override PartName="/ppt/diagrams/colors14.xml" ContentType="application/vnd.openxmlformats-officedocument.drawingml.diagramColors+xml"/>
  <Override PartName="/ppt/diagrams/colors7.xml" ContentType="application/vnd.openxmlformats-officedocument.drawingml.diagramColors+xml"/>
  <Override PartName="/ppt/diagrams/drawing14.xml" ContentType="application/vnd.ms-office.drawingml.diagramDrawing+xml"/>
  <Override PartName="/ppt/diagrams/colors23.xml" ContentType="application/vnd.openxmlformats-officedocument.drawingml.diagramColors+xml"/>
  <Override PartName="/ppt/diagrams/drawing6.xml" ContentType="application/vnd.ms-office.drawingml.diagramDrawing+xml"/>
  <Override PartName="/ppt/diagrams/data5.xml" ContentType="application/vnd.openxmlformats-officedocument.drawingml.diagramData+xml"/>
  <Override PartName="/ppt/diagrams/layout2.xml" ContentType="application/vnd.openxmlformats-officedocument.drawingml.diagramLayout+xml"/>
  <Override PartName="/ppt/notesSlides/notesSlide7.xml" ContentType="application/vnd.openxmlformats-officedocument.presentationml.notesSlide+xml"/>
  <Override PartName="/ppt/slides/slide12.xml" ContentType="application/vnd.openxmlformats-officedocument.presentationml.slide+xml"/>
  <Override PartName="/ppt/diagrams/quickStyle10.xml" ContentType="application/vnd.openxmlformats-officedocument.drawingml.diagramStyle+xml"/>
  <Override PartName="/ppt/notesSlides/notesSlide20.xml" ContentType="application/vnd.openxmlformats-officedocument.presentationml.notesSlide+xml"/>
  <Override PartName="/ppt/slides/slide22.xml" ContentType="application/vnd.openxmlformats-officedocument.presentationml.slide+xml"/>
  <Override PartName="/ppt/diagrams/quickStyle20.xml" ContentType="application/vnd.openxmlformats-officedocument.drawingml.diagramStyle+xml"/>
  <Override PartName="/ppt/notesSlides/notesSlide30.xml" ContentType="application/vnd.openxmlformats-officedocument.presentationml.notesSlide+xml"/>
  <Override PartName="/ppt/slides/slide31.xml" ContentType="application/vnd.openxmlformats-officedocument.presentationml.slide+xml"/>
  <Override PartName="/ppt/slides/slide3.xml" ContentType="application/vnd.openxmlformats-officedocument.presentationml.slide+xml"/>
  <Override PartName="/ppt/diagrams/layout10.xml" ContentType="application/vnd.openxmlformats-officedocument.drawingml.diagramLayout+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75" r:id="rId1"/>
  </p:sldMasterIdLst>
  <p:notesMasterIdLst>
    <p:notesMasterId r:id="rId38"/>
  </p:notesMasterIdLst>
  <p:handoutMasterIdLst>
    <p:handoutMasterId r:id="rId39"/>
  </p:handoutMasterIdLst>
  <p:sldIdLst>
    <p:sldId id="257" r:id="rId2"/>
    <p:sldId id="307" r:id="rId3"/>
    <p:sldId id="301" r:id="rId4"/>
    <p:sldId id="300" r:id="rId5"/>
    <p:sldId id="304" r:id="rId6"/>
    <p:sldId id="314" r:id="rId7"/>
    <p:sldId id="268" r:id="rId8"/>
    <p:sldId id="269" r:id="rId9"/>
    <p:sldId id="277" r:id="rId10"/>
    <p:sldId id="286" r:id="rId11"/>
    <p:sldId id="311" r:id="rId12"/>
    <p:sldId id="312" r:id="rId13"/>
    <p:sldId id="315" r:id="rId14"/>
    <p:sldId id="275" r:id="rId15"/>
    <p:sldId id="274" r:id="rId16"/>
    <p:sldId id="305" r:id="rId17"/>
    <p:sldId id="266" r:id="rId18"/>
    <p:sldId id="265" r:id="rId19"/>
    <p:sldId id="264" r:id="rId20"/>
    <p:sldId id="282" r:id="rId21"/>
    <p:sldId id="278" r:id="rId22"/>
    <p:sldId id="280" r:id="rId23"/>
    <p:sldId id="276" r:id="rId24"/>
    <p:sldId id="316" r:id="rId25"/>
    <p:sldId id="299" r:id="rId26"/>
    <p:sldId id="306" r:id="rId27"/>
    <p:sldId id="288" r:id="rId28"/>
    <p:sldId id="317" r:id="rId29"/>
    <p:sldId id="291" r:id="rId30"/>
    <p:sldId id="292" r:id="rId31"/>
    <p:sldId id="293" r:id="rId32"/>
    <p:sldId id="295" r:id="rId33"/>
    <p:sldId id="296" r:id="rId34"/>
    <p:sldId id="297" r:id="rId35"/>
    <p:sldId id="303" r:id="rId36"/>
    <p:sldId id="298" r:id="rId37"/>
  </p:sldIdLst>
  <p:sldSz cx="9144000" cy="6858000" type="screen4x3"/>
  <p:notesSz cx="6858000" cy="9144000"/>
  <p:defaultTextStyle>
    <a:defPPr>
      <a:defRPr lang="en-US"/>
    </a:defPPr>
    <a:lvl1pPr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1pPr>
    <a:lvl2pPr marL="457200"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2pPr>
    <a:lvl3pPr marL="914400"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3pPr>
    <a:lvl4pPr marL="1371600"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4pPr>
    <a:lvl5pPr marL="1828800"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5pPr>
    <a:lvl6pPr marL="2286000" algn="l" defTabSz="457200" rtl="0" eaLnBrk="1" latinLnBrk="0" hangingPunct="1">
      <a:defRPr sz="2400" kern="1200">
        <a:solidFill>
          <a:schemeClr val="tx1"/>
        </a:solidFill>
        <a:latin typeface="Arial" pitchFamily="-72" charset="0"/>
        <a:ea typeface="ＭＳ Ｐゴシック" pitchFamily="-72" charset="-128"/>
        <a:cs typeface="ＭＳ Ｐゴシック" pitchFamily="-72" charset="-128"/>
      </a:defRPr>
    </a:lvl6pPr>
    <a:lvl7pPr marL="2743200" algn="l" defTabSz="457200" rtl="0" eaLnBrk="1" latinLnBrk="0" hangingPunct="1">
      <a:defRPr sz="2400" kern="1200">
        <a:solidFill>
          <a:schemeClr val="tx1"/>
        </a:solidFill>
        <a:latin typeface="Arial" pitchFamily="-72" charset="0"/>
        <a:ea typeface="ＭＳ Ｐゴシック" pitchFamily="-72" charset="-128"/>
        <a:cs typeface="ＭＳ Ｐゴシック" pitchFamily="-72" charset="-128"/>
      </a:defRPr>
    </a:lvl7pPr>
    <a:lvl8pPr marL="3200400" algn="l" defTabSz="457200" rtl="0" eaLnBrk="1" latinLnBrk="0" hangingPunct="1">
      <a:defRPr sz="2400" kern="1200">
        <a:solidFill>
          <a:schemeClr val="tx1"/>
        </a:solidFill>
        <a:latin typeface="Arial" pitchFamily="-72" charset="0"/>
        <a:ea typeface="ＭＳ Ｐゴシック" pitchFamily="-72" charset="-128"/>
        <a:cs typeface="ＭＳ Ｐゴシック" pitchFamily="-72" charset="-128"/>
      </a:defRPr>
    </a:lvl8pPr>
    <a:lvl9pPr marL="3657600" algn="l" defTabSz="457200" rtl="0" eaLnBrk="1" latinLnBrk="0" hangingPunct="1">
      <a:defRPr sz="2400" kern="1200">
        <a:solidFill>
          <a:schemeClr val="tx1"/>
        </a:solidFill>
        <a:latin typeface="Arial" pitchFamily="-72" charset="0"/>
        <a:ea typeface="ＭＳ Ｐゴシック" pitchFamily="-72" charset="-128"/>
        <a:cs typeface="ＭＳ Ｐゴシック" pitchFamily="-72"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A392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15620"/>
    <p:restoredTop sz="96789" autoAdjust="0"/>
  </p:normalViewPr>
  <p:slideViewPr>
    <p:cSldViewPr snapToGrid="0" snapToObjects="1">
      <p:cViewPr varScale="1">
        <p:scale>
          <a:sx n="120" d="100"/>
          <a:sy n="120" d="100"/>
        </p:scale>
        <p:origin x="-1448" y="-96"/>
      </p:cViewPr>
      <p:guideLst>
        <p:guide orient="horz" pos="658"/>
        <p:guide pos="23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9D29F9-8A11-4284-9454-08980264CB35}" type="doc">
      <dgm:prSet loTypeId="urn:microsoft.com/office/officeart/2005/8/layout/chevron2" loCatId="process" qsTypeId="urn:microsoft.com/office/officeart/2005/8/quickstyle/3d1" qsCatId="3D" csTypeId="urn:microsoft.com/office/officeart/2005/8/colors/accent1_4" csCatId="accent1" phldr="1"/>
      <dgm:spPr/>
      <dgm:t>
        <a:bodyPr/>
        <a:lstStyle/>
        <a:p>
          <a:endParaRPr lang="en-US"/>
        </a:p>
      </dgm:t>
    </dgm:pt>
    <dgm:pt modelId="{E50B8B33-1E40-4ACB-BF2D-E6A5974D6BFD}">
      <dgm:prSet phldrT="[Text]"/>
      <dgm:spPr/>
      <dgm:t>
        <a:bodyPr/>
        <a:lstStyle/>
        <a:p>
          <a:r>
            <a:rPr lang="en-US" u="none" dirty="0" smtClean="0">
              <a:latin typeface="Arial Narrow" pitchFamily="34" charset="0"/>
            </a:rPr>
            <a:t>Patent</a:t>
          </a:r>
          <a:endParaRPr lang="en-US" u="none" dirty="0">
            <a:latin typeface="Arial Narrow" pitchFamily="34" charset="0"/>
          </a:endParaRPr>
        </a:p>
      </dgm:t>
    </dgm:pt>
    <dgm:pt modelId="{BE0060FB-A9A8-4F99-B6F9-30DEF55A2DA2}" type="parTrans" cxnId="{8681AB5F-00E5-4D31-910B-77CA39DE26AC}">
      <dgm:prSet/>
      <dgm:spPr/>
      <dgm:t>
        <a:bodyPr/>
        <a:lstStyle/>
        <a:p>
          <a:endParaRPr lang="en-US"/>
        </a:p>
      </dgm:t>
    </dgm:pt>
    <dgm:pt modelId="{72039C41-7A09-46EB-9A38-A42F69B8150E}" type="sibTrans" cxnId="{8681AB5F-00E5-4D31-910B-77CA39DE26AC}">
      <dgm:prSet/>
      <dgm:spPr/>
      <dgm:t>
        <a:bodyPr/>
        <a:lstStyle/>
        <a:p>
          <a:endParaRPr lang="en-US"/>
        </a:p>
      </dgm:t>
    </dgm:pt>
    <dgm:pt modelId="{1A4AF758-49CA-4B84-98CD-1978F199B7A3}">
      <dgm:prSet phldrT="[Text]"/>
      <dgm:spPr/>
      <dgm:t>
        <a:bodyPr/>
        <a:lstStyle/>
        <a:p>
          <a:r>
            <a:rPr lang="en-US" dirty="0" smtClean="0">
              <a:latin typeface="Arial Narrow" pitchFamily="34" charset="0"/>
            </a:rPr>
            <a:t>Allows holder to exclude others from making, using, selling, importing/exporting the invention.  Protects a product/process.</a:t>
          </a:r>
          <a:endParaRPr lang="en-US" dirty="0">
            <a:latin typeface="Arial Narrow" pitchFamily="34" charset="0"/>
          </a:endParaRPr>
        </a:p>
      </dgm:t>
    </dgm:pt>
    <dgm:pt modelId="{A3377F8F-A684-4AFB-8825-E5A059A3395A}" type="parTrans" cxnId="{A9015936-8B56-466E-B730-B25B3A3A4696}">
      <dgm:prSet/>
      <dgm:spPr/>
      <dgm:t>
        <a:bodyPr/>
        <a:lstStyle/>
        <a:p>
          <a:endParaRPr lang="en-US"/>
        </a:p>
      </dgm:t>
    </dgm:pt>
    <dgm:pt modelId="{20F9B5B5-8677-4A9B-BD86-52BD04803448}" type="sibTrans" cxnId="{A9015936-8B56-466E-B730-B25B3A3A4696}">
      <dgm:prSet/>
      <dgm:spPr/>
      <dgm:t>
        <a:bodyPr/>
        <a:lstStyle/>
        <a:p>
          <a:endParaRPr lang="en-US"/>
        </a:p>
      </dgm:t>
    </dgm:pt>
    <dgm:pt modelId="{D60C8082-E62C-4B22-A469-78473238BD28}">
      <dgm:prSet phldrT="[Text]"/>
      <dgm:spPr/>
      <dgm:t>
        <a:bodyPr/>
        <a:lstStyle/>
        <a:p>
          <a:r>
            <a:rPr lang="en-US" u="none" dirty="0" smtClean="0">
              <a:latin typeface="Arial Narrow" pitchFamily="34" charset="0"/>
            </a:rPr>
            <a:t>Copyright</a:t>
          </a:r>
          <a:endParaRPr lang="en-US" u="none" dirty="0">
            <a:latin typeface="Arial Narrow" pitchFamily="34" charset="0"/>
          </a:endParaRPr>
        </a:p>
      </dgm:t>
    </dgm:pt>
    <dgm:pt modelId="{C39A57C3-87B3-4094-82C7-050019F6D496}" type="parTrans" cxnId="{C394AB48-5EFB-48F3-A1BB-D2230390FDAF}">
      <dgm:prSet/>
      <dgm:spPr/>
      <dgm:t>
        <a:bodyPr/>
        <a:lstStyle/>
        <a:p>
          <a:endParaRPr lang="en-US"/>
        </a:p>
      </dgm:t>
    </dgm:pt>
    <dgm:pt modelId="{767DCE10-8D8F-4282-B547-B22F3D3C7D62}" type="sibTrans" cxnId="{C394AB48-5EFB-48F3-A1BB-D2230390FDAF}">
      <dgm:prSet/>
      <dgm:spPr/>
      <dgm:t>
        <a:bodyPr/>
        <a:lstStyle/>
        <a:p>
          <a:endParaRPr lang="en-US"/>
        </a:p>
      </dgm:t>
    </dgm:pt>
    <dgm:pt modelId="{C99ED9CB-A633-4454-8D17-99130551F258}">
      <dgm:prSet phldrT="[Text]"/>
      <dgm:spPr/>
      <dgm:t>
        <a:bodyPr/>
        <a:lstStyle/>
        <a:p>
          <a:r>
            <a:rPr lang="en-US" dirty="0" smtClean="0">
              <a:latin typeface="Arial Narrow" pitchFamily="34" charset="0"/>
            </a:rPr>
            <a:t>Allows holder to make/copy, distribute, display, perform, import/export the work.  Protects the tangible expression of an idea.</a:t>
          </a:r>
          <a:endParaRPr lang="en-US" dirty="0">
            <a:latin typeface="Arial Narrow" pitchFamily="34" charset="0"/>
          </a:endParaRPr>
        </a:p>
      </dgm:t>
    </dgm:pt>
    <dgm:pt modelId="{08543FDB-7F7A-4CF5-AC90-6C3E33F3BF6E}" type="parTrans" cxnId="{F56255EF-1A3C-4294-AED1-5311298403AD}">
      <dgm:prSet/>
      <dgm:spPr/>
      <dgm:t>
        <a:bodyPr/>
        <a:lstStyle/>
        <a:p>
          <a:endParaRPr lang="en-US"/>
        </a:p>
      </dgm:t>
    </dgm:pt>
    <dgm:pt modelId="{000B5235-6577-47BF-B622-E42D320F8DAD}" type="sibTrans" cxnId="{F56255EF-1A3C-4294-AED1-5311298403AD}">
      <dgm:prSet/>
      <dgm:spPr/>
      <dgm:t>
        <a:bodyPr/>
        <a:lstStyle/>
        <a:p>
          <a:endParaRPr lang="en-US"/>
        </a:p>
      </dgm:t>
    </dgm:pt>
    <dgm:pt modelId="{AACDAB38-C3CB-41E8-8BDC-15295D714D32}">
      <dgm:prSet phldrT="[Text]"/>
      <dgm:spPr/>
      <dgm:t>
        <a:bodyPr/>
        <a:lstStyle/>
        <a:p>
          <a:r>
            <a:rPr lang="en-US" u="none" dirty="0" smtClean="0">
              <a:latin typeface="Arial Narrow" pitchFamily="34" charset="0"/>
            </a:rPr>
            <a:t>License</a:t>
          </a:r>
          <a:endParaRPr lang="en-US" u="none" dirty="0">
            <a:latin typeface="Arial Narrow" pitchFamily="34" charset="0"/>
          </a:endParaRPr>
        </a:p>
      </dgm:t>
    </dgm:pt>
    <dgm:pt modelId="{8BDA2CF2-7CB7-4F80-B2F1-ADC5966A1EAD}" type="parTrans" cxnId="{931F1A27-5F9E-40DA-8050-E1BA91F6BD4C}">
      <dgm:prSet/>
      <dgm:spPr/>
      <dgm:t>
        <a:bodyPr/>
        <a:lstStyle/>
        <a:p>
          <a:endParaRPr lang="en-US"/>
        </a:p>
      </dgm:t>
    </dgm:pt>
    <dgm:pt modelId="{CCB20037-A90A-463A-812F-9D7224F87F9B}" type="sibTrans" cxnId="{931F1A27-5F9E-40DA-8050-E1BA91F6BD4C}">
      <dgm:prSet/>
      <dgm:spPr/>
      <dgm:t>
        <a:bodyPr/>
        <a:lstStyle/>
        <a:p>
          <a:endParaRPr lang="en-US"/>
        </a:p>
      </dgm:t>
    </dgm:pt>
    <dgm:pt modelId="{419689F7-D983-4841-AB1C-D68F4977039B}">
      <dgm:prSet phldrT="[Text]"/>
      <dgm:spPr/>
      <dgm:t>
        <a:bodyPr/>
        <a:lstStyle/>
        <a:p>
          <a:r>
            <a:rPr lang="en-US" dirty="0" smtClean="0">
              <a:latin typeface="Arial Narrow" pitchFamily="34" charset="0"/>
            </a:rPr>
            <a:t>Exempts our partner—the </a:t>
          </a:r>
          <a:r>
            <a:rPr lang="ja-JP" altLang="en-US" smtClean="0">
              <a:latin typeface="Arial Narrow" pitchFamily="34" charset="0"/>
            </a:rPr>
            <a:t>“</a:t>
          </a:r>
          <a:r>
            <a:rPr lang="en-US" dirty="0" smtClean="0">
              <a:latin typeface="Arial Narrow" pitchFamily="34" charset="0"/>
            </a:rPr>
            <a:t>licensee</a:t>
          </a:r>
          <a:r>
            <a:rPr lang="ja-JP" altLang="en-US" smtClean="0">
              <a:latin typeface="Arial Narrow" pitchFamily="34" charset="0"/>
            </a:rPr>
            <a:t>”</a:t>
          </a:r>
          <a:r>
            <a:rPr lang="en-US" dirty="0" smtClean="0">
              <a:latin typeface="Arial Narrow" pitchFamily="34" charset="0"/>
            </a:rPr>
            <a:t>—from the right to exclude under a patent or permits them to make/copy, etc. under a copyright (can be called </a:t>
          </a:r>
          <a:r>
            <a:rPr lang="ja-JP" altLang="en-US" smtClean="0">
              <a:latin typeface="Arial Narrow" pitchFamily="34" charset="0"/>
            </a:rPr>
            <a:t>“</a:t>
          </a:r>
          <a:r>
            <a:rPr lang="en-US" dirty="0" smtClean="0">
              <a:latin typeface="Arial Narrow" pitchFamily="34" charset="0"/>
            </a:rPr>
            <a:t>covenant not to sue</a:t>
          </a:r>
          <a:r>
            <a:rPr lang="ja-JP" altLang="en-US" smtClean="0">
              <a:latin typeface="Arial Narrow" pitchFamily="34" charset="0"/>
            </a:rPr>
            <a:t>”</a:t>
          </a:r>
          <a:r>
            <a:rPr lang="en-US" dirty="0" smtClean="0">
              <a:latin typeface="Arial Narrow" pitchFamily="34" charset="0"/>
            </a:rPr>
            <a:t>).</a:t>
          </a:r>
          <a:endParaRPr lang="en-US" dirty="0">
            <a:latin typeface="Arial Narrow" pitchFamily="34" charset="0"/>
          </a:endParaRPr>
        </a:p>
      </dgm:t>
    </dgm:pt>
    <dgm:pt modelId="{162375D1-6CDD-4171-AE82-BF7F00D27463}" type="parTrans" cxnId="{12FC8673-41B8-4F4D-9712-9F5192475F1C}">
      <dgm:prSet/>
      <dgm:spPr/>
      <dgm:t>
        <a:bodyPr/>
        <a:lstStyle/>
        <a:p>
          <a:endParaRPr lang="en-US"/>
        </a:p>
      </dgm:t>
    </dgm:pt>
    <dgm:pt modelId="{841B19D2-0ABE-4434-A7AD-ECFF3489778F}" type="sibTrans" cxnId="{12FC8673-41B8-4F4D-9712-9F5192475F1C}">
      <dgm:prSet/>
      <dgm:spPr/>
      <dgm:t>
        <a:bodyPr/>
        <a:lstStyle/>
        <a:p>
          <a:endParaRPr lang="en-US"/>
        </a:p>
      </dgm:t>
    </dgm:pt>
    <dgm:pt modelId="{83F55499-B6F9-40F1-B158-C74669E0576C}" type="pres">
      <dgm:prSet presAssocID="{D49D29F9-8A11-4284-9454-08980264CB35}" presName="linearFlow" presStyleCnt="0">
        <dgm:presLayoutVars>
          <dgm:dir/>
          <dgm:animLvl val="lvl"/>
          <dgm:resizeHandles val="exact"/>
        </dgm:presLayoutVars>
      </dgm:prSet>
      <dgm:spPr/>
      <dgm:t>
        <a:bodyPr/>
        <a:lstStyle/>
        <a:p>
          <a:endParaRPr lang="en-US"/>
        </a:p>
      </dgm:t>
    </dgm:pt>
    <dgm:pt modelId="{08EAEF06-9969-4A2B-9AC7-E81DFD66C799}" type="pres">
      <dgm:prSet presAssocID="{E50B8B33-1E40-4ACB-BF2D-E6A5974D6BFD}" presName="composite" presStyleCnt="0"/>
      <dgm:spPr/>
    </dgm:pt>
    <dgm:pt modelId="{D00F23DC-DE9B-4F64-BC30-66BD0B691D04}" type="pres">
      <dgm:prSet presAssocID="{E50B8B33-1E40-4ACB-BF2D-E6A5974D6BFD}" presName="parentText" presStyleLbl="alignNode1" presStyleIdx="0" presStyleCnt="3">
        <dgm:presLayoutVars>
          <dgm:chMax val="1"/>
          <dgm:bulletEnabled val="1"/>
        </dgm:presLayoutVars>
      </dgm:prSet>
      <dgm:spPr/>
      <dgm:t>
        <a:bodyPr/>
        <a:lstStyle/>
        <a:p>
          <a:endParaRPr lang="en-US"/>
        </a:p>
      </dgm:t>
    </dgm:pt>
    <dgm:pt modelId="{B32ACE84-CEF7-4D3B-8705-8DF08B86B9C7}" type="pres">
      <dgm:prSet presAssocID="{E50B8B33-1E40-4ACB-BF2D-E6A5974D6BFD}" presName="descendantText" presStyleLbl="alignAcc1" presStyleIdx="0" presStyleCnt="3">
        <dgm:presLayoutVars>
          <dgm:bulletEnabled val="1"/>
        </dgm:presLayoutVars>
      </dgm:prSet>
      <dgm:spPr/>
      <dgm:t>
        <a:bodyPr/>
        <a:lstStyle/>
        <a:p>
          <a:endParaRPr lang="en-US"/>
        </a:p>
      </dgm:t>
    </dgm:pt>
    <dgm:pt modelId="{30D4CD10-DBA8-4FD3-BE51-6292E61EB534}" type="pres">
      <dgm:prSet presAssocID="{72039C41-7A09-46EB-9A38-A42F69B8150E}" presName="sp" presStyleCnt="0"/>
      <dgm:spPr/>
    </dgm:pt>
    <dgm:pt modelId="{2E844B26-038A-4064-8460-5FEB71463134}" type="pres">
      <dgm:prSet presAssocID="{D60C8082-E62C-4B22-A469-78473238BD28}" presName="composite" presStyleCnt="0"/>
      <dgm:spPr/>
    </dgm:pt>
    <dgm:pt modelId="{AF20FD36-3322-414A-AC3D-6A5B012C7320}" type="pres">
      <dgm:prSet presAssocID="{D60C8082-E62C-4B22-A469-78473238BD28}" presName="parentText" presStyleLbl="alignNode1" presStyleIdx="1" presStyleCnt="3">
        <dgm:presLayoutVars>
          <dgm:chMax val="1"/>
          <dgm:bulletEnabled val="1"/>
        </dgm:presLayoutVars>
      </dgm:prSet>
      <dgm:spPr/>
      <dgm:t>
        <a:bodyPr/>
        <a:lstStyle/>
        <a:p>
          <a:endParaRPr lang="en-US"/>
        </a:p>
      </dgm:t>
    </dgm:pt>
    <dgm:pt modelId="{492388E5-38CF-4D46-9FB4-AD40C2622D94}" type="pres">
      <dgm:prSet presAssocID="{D60C8082-E62C-4B22-A469-78473238BD28}" presName="descendantText" presStyleLbl="alignAcc1" presStyleIdx="1" presStyleCnt="3">
        <dgm:presLayoutVars>
          <dgm:bulletEnabled val="1"/>
        </dgm:presLayoutVars>
      </dgm:prSet>
      <dgm:spPr/>
      <dgm:t>
        <a:bodyPr/>
        <a:lstStyle/>
        <a:p>
          <a:endParaRPr lang="en-US"/>
        </a:p>
      </dgm:t>
    </dgm:pt>
    <dgm:pt modelId="{5C12C29A-985F-445E-BCBE-5E3F62D98F5B}" type="pres">
      <dgm:prSet presAssocID="{767DCE10-8D8F-4282-B547-B22F3D3C7D62}" presName="sp" presStyleCnt="0"/>
      <dgm:spPr/>
    </dgm:pt>
    <dgm:pt modelId="{1DD8CB4C-4339-4652-A645-CA5ECD3921E7}" type="pres">
      <dgm:prSet presAssocID="{AACDAB38-C3CB-41E8-8BDC-15295D714D32}" presName="composite" presStyleCnt="0"/>
      <dgm:spPr/>
    </dgm:pt>
    <dgm:pt modelId="{FB65D47B-64C8-4439-B651-5880F2F749DC}" type="pres">
      <dgm:prSet presAssocID="{AACDAB38-C3CB-41E8-8BDC-15295D714D32}" presName="parentText" presStyleLbl="alignNode1" presStyleIdx="2" presStyleCnt="3">
        <dgm:presLayoutVars>
          <dgm:chMax val="1"/>
          <dgm:bulletEnabled val="1"/>
        </dgm:presLayoutVars>
      </dgm:prSet>
      <dgm:spPr/>
      <dgm:t>
        <a:bodyPr/>
        <a:lstStyle/>
        <a:p>
          <a:endParaRPr lang="en-US"/>
        </a:p>
      </dgm:t>
    </dgm:pt>
    <dgm:pt modelId="{4A4BE47F-7137-42F3-A68D-9B13EA25840C}" type="pres">
      <dgm:prSet presAssocID="{AACDAB38-C3CB-41E8-8BDC-15295D714D32}" presName="descendantText" presStyleLbl="alignAcc1" presStyleIdx="2" presStyleCnt="3">
        <dgm:presLayoutVars>
          <dgm:bulletEnabled val="1"/>
        </dgm:presLayoutVars>
      </dgm:prSet>
      <dgm:spPr/>
      <dgm:t>
        <a:bodyPr/>
        <a:lstStyle/>
        <a:p>
          <a:endParaRPr lang="en-US"/>
        </a:p>
      </dgm:t>
    </dgm:pt>
  </dgm:ptLst>
  <dgm:cxnLst>
    <dgm:cxn modelId="{5E01415A-B62A-4E15-8473-FF52EFFB2521}" type="presOf" srcId="{419689F7-D983-4841-AB1C-D68F4977039B}" destId="{4A4BE47F-7137-42F3-A68D-9B13EA25840C}" srcOrd="0" destOrd="0" presId="urn:microsoft.com/office/officeart/2005/8/layout/chevron2"/>
    <dgm:cxn modelId="{8205041A-FA5A-4AD4-9E8C-2C8CB3A0C9B5}" type="presOf" srcId="{D60C8082-E62C-4B22-A469-78473238BD28}" destId="{AF20FD36-3322-414A-AC3D-6A5B012C7320}" srcOrd="0" destOrd="0" presId="urn:microsoft.com/office/officeart/2005/8/layout/chevron2"/>
    <dgm:cxn modelId="{12FC8673-41B8-4F4D-9712-9F5192475F1C}" srcId="{AACDAB38-C3CB-41E8-8BDC-15295D714D32}" destId="{419689F7-D983-4841-AB1C-D68F4977039B}" srcOrd="0" destOrd="0" parTransId="{162375D1-6CDD-4171-AE82-BF7F00D27463}" sibTransId="{841B19D2-0ABE-4434-A7AD-ECFF3489778F}"/>
    <dgm:cxn modelId="{8681AB5F-00E5-4D31-910B-77CA39DE26AC}" srcId="{D49D29F9-8A11-4284-9454-08980264CB35}" destId="{E50B8B33-1E40-4ACB-BF2D-E6A5974D6BFD}" srcOrd="0" destOrd="0" parTransId="{BE0060FB-A9A8-4F99-B6F9-30DEF55A2DA2}" sibTransId="{72039C41-7A09-46EB-9A38-A42F69B8150E}"/>
    <dgm:cxn modelId="{C394AB48-5EFB-48F3-A1BB-D2230390FDAF}" srcId="{D49D29F9-8A11-4284-9454-08980264CB35}" destId="{D60C8082-E62C-4B22-A469-78473238BD28}" srcOrd="1" destOrd="0" parTransId="{C39A57C3-87B3-4094-82C7-050019F6D496}" sibTransId="{767DCE10-8D8F-4282-B547-B22F3D3C7D62}"/>
    <dgm:cxn modelId="{1BF949DF-D0A8-442D-9F11-2D96ED113E6D}" type="presOf" srcId="{AACDAB38-C3CB-41E8-8BDC-15295D714D32}" destId="{FB65D47B-64C8-4439-B651-5880F2F749DC}" srcOrd="0" destOrd="0" presId="urn:microsoft.com/office/officeart/2005/8/layout/chevron2"/>
    <dgm:cxn modelId="{CDD0B373-FAE2-424C-978B-6665C097E69D}" type="presOf" srcId="{C99ED9CB-A633-4454-8D17-99130551F258}" destId="{492388E5-38CF-4D46-9FB4-AD40C2622D94}" srcOrd="0" destOrd="0" presId="urn:microsoft.com/office/officeart/2005/8/layout/chevron2"/>
    <dgm:cxn modelId="{F56255EF-1A3C-4294-AED1-5311298403AD}" srcId="{D60C8082-E62C-4B22-A469-78473238BD28}" destId="{C99ED9CB-A633-4454-8D17-99130551F258}" srcOrd="0" destOrd="0" parTransId="{08543FDB-7F7A-4CF5-AC90-6C3E33F3BF6E}" sibTransId="{000B5235-6577-47BF-B622-E42D320F8DAD}"/>
    <dgm:cxn modelId="{320930A1-566E-4AF2-93C1-556D418650F1}" type="presOf" srcId="{E50B8B33-1E40-4ACB-BF2D-E6A5974D6BFD}" destId="{D00F23DC-DE9B-4F64-BC30-66BD0B691D04}" srcOrd="0" destOrd="0" presId="urn:microsoft.com/office/officeart/2005/8/layout/chevron2"/>
    <dgm:cxn modelId="{4BB3B249-9875-4F28-86EB-25A4F5D2B29B}" type="presOf" srcId="{1A4AF758-49CA-4B84-98CD-1978F199B7A3}" destId="{B32ACE84-CEF7-4D3B-8705-8DF08B86B9C7}" srcOrd="0" destOrd="0" presId="urn:microsoft.com/office/officeart/2005/8/layout/chevron2"/>
    <dgm:cxn modelId="{5396AFC9-FCEB-4A2D-8881-01F3726F934D}" type="presOf" srcId="{D49D29F9-8A11-4284-9454-08980264CB35}" destId="{83F55499-B6F9-40F1-B158-C74669E0576C}" srcOrd="0" destOrd="0" presId="urn:microsoft.com/office/officeart/2005/8/layout/chevron2"/>
    <dgm:cxn modelId="{A9015936-8B56-466E-B730-B25B3A3A4696}" srcId="{E50B8B33-1E40-4ACB-BF2D-E6A5974D6BFD}" destId="{1A4AF758-49CA-4B84-98CD-1978F199B7A3}" srcOrd="0" destOrd="0" parTransId="{A3377F8F-A684-4AFB-8825-E5A059A3395A}" sibTransId="{20F9B5B5-8677-4A9B-BD86-52BD04803448}"/>
    <dgm:cxn modelId="{931F1A27-5F9E-40DA-8050-E1BA91F6BD4C}" srcId="{D49D29F9-8A11-4284-9454-08980264CB35}" destId="{AACDAB38-C3CB-41E8-8BDC-15295D714D32}" srcOrd="2" destOrd="0" parTransId="{8BDA2CF2-7CB7-4F80-B2F1-ADC5966A1EAD}" sibTransId="{CCB20037-A90A-463A-812F-9D7224F87F9B}"/>
    <dgm:cxn modelId="{BBBD10A9-724E-439D-94DC-4CAD200F4579}" type="presParOf" srcId="{83F55499-B6F9-40F1-B158-C74669E0576C}" destId="{08EAEF06-9969-4A2B-9AC7-E81DFD66C799}" srcOrd="0" destOrd="0" presId="urn:microsoft.com/office/officeart/2005/8/layout/chevron2"/>
    <dgm:cxn modelId="{8418B219-E368-4596-B169-2F921C08E645}" type="presParOf" srcId="{08EAEF06-9969-4A2B-9AC7-E81DFD66C799}" destId="{D00F23DC-DE9B-4F64-BC30-66BD0B691D04}" srcOrd="0" destOrd="0" presId="urn:microsoft.com/office/officeart/2005/8/layout/chevron2"/>
    <dgm:cxn modelId="{5BCC64B8-0433-4779-A9DE-5E67A8F179D5}" type="presParOf" srcId="{08EAEF06-9969-4A2B-9AC7-E81DFD66C799}" destId="{B32ACE84-CEF7-4D3B-8705-8DF08B86B9C7}" srcOrd="1" destOrd="0" presId="urn:microsoft.com/office/officeart/2005/8/layout/chevron2"/>
    <dgm:cxn modelId="{2BC54CAA-71AC-44F0-8A69-EFBB8567AD38}" type="presParOf" srcId="{83F55499-B6F9-40F1-B158-C74669E0576C}" destId="{30D4CD10-DBA8-4FD3-BE51-6292E61EB534}" srcOrd="1" destOrd="0" presId="urn:microsoft.com/office/officeart/2005/8/layout/chevron2"/>
    <dgm:cxn modelId="{61EDD063-11D9-4F1A-BDC6-42DB8026E693}" type="presParOf" srcId="{83F55499-B6F9-40F1-B158-C74669E0576C}" destId="{2E844B26-038A-4064-8460-5FEB71463134}" srcOrd="2" destOrd="0" presId="urn:microsoft.com/office/officeart/2005/8/layout/chevron2"/>
    <dgm:cxn modelId="{E65331B6-072F-4A37-9AE3-211BC511FB4D}" type="presParOf" srcId="{2E844B26-038A-4064-8460-5FEB71463134}" destId="{AF20FD36-3322-414A-AC3D-6A5B012C7320}" srcOrd="0" destOrd="0" presId="urn:microsoft.com/office/officeart/2005/8/layout/chevron2"/>
    <dgm:cxn modelId="{EAFE80F1-9D5F-4258-B50F-4C24E7860CD5}" type="presParOf" srcId="{2E844B26-038A-4064-8460-5FEB71463134}" destId="{492388E5-38CF-4D46-9FB4-AD40C2622D94}" srcOrd="1" destOrd="0" presId="urn:microsoft.com/office/officeart/2005/8/layout/chevron2"/>
    <dgm:cxn modelId="{538F50A5-EB45-4025-BDCB-7223B27986E7}" type="presParOf" srcId="{83F55499-B6F9-40F1-B158-C74669E0576C}" destId="{5C12C29A-985F-445E-BCBE-5E3F62D98F5B}" srcOrd="3" destOrd="0" presId="urn:microsoft.com/office/officeart/2005/8/layout/chevron2"/>
    <dgm:cxn modelId="{AD60CCEF-EDE2-43C2-8519-A002CA6D5E02}" type="presParOf" srcId="{83F55499-B6F9-40F1-B158-C74669E0576C}" destId="{1DD8CB4C-4339-4652-A645-CA5ECD3921E7}" srcOrd="4" destOrd="0" presId="urn:microsoft.com/office/officeart/2005/8/layout/chevron2"/>
    <dgm:cxn modelId="{B9F642B7-4F7C-4810-B107-1497EA724783}" type="presParOf" srcId="{1DD8CB4C-4339-4652-A645-CA5ECD3921E7}" destId="{FB65D47B-64C8-4439-B651-5880F2F749DC}" srcOrd="0" destOrd="0" presId="urn:microsoft.com/office/officeart/2005/8/layout/chevron2"/>
    <dgm:cxn modelId="{72127D54-594D-4D24-9399-35F9FAA2030D}" type="presParOf" srcId="{1DD8CB4C-4339-4652-A645-CA5ECD3921E7}" destId="{4A4BE47F-7137-42F3-A68D-9B13EA25840C}"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71E9A05-B66F-4D05-B939-B345E56D9834}" type="doc">
      <dgm:prSet loTypeId="urn:microsoft.com/office/officeart/2005/8/layout/hList1" loCatId="list" qsTypeId="urn:microsoft.com/office/officeart/2005/8/quickstyle/3d3" qsCatId="3D" csTypeId="urn:microsoft.com/office/officeart/2005/8/colors/accent1_2#4" csCatId="accent1" phldr="1"/>
      <dgm:spPr/>
      <dgm:t>
        <a:bodyPr/>
        <a:lstStyle/>
        <a:p>
          <a:endParaRPr lang="en-US"/>
        </a:p>
      </dgm:t>
    </dgm:pt>
    <dgm:pt modelId="{BC184CEE-2E51-4F62-B74C-E989D0DAF51B}">
      <dgm:prSet phldrT="[Text]" custT="1"/>
      <dgm:spPr/>
      <dgm:t>
        <a:bodyPr/>
        <a:lstStyle/>
        <a:p>
          <a:r>
            <a:rPr lang="en-US" sz="1900" b="1" dirty="0" smtClean="0">
              <a:latin typeface="Arial Narrow" pitchFamily="34" charset="0"/>
              <a:ea typeface="+mn-ea"/>
              <a:cs typeface="Arial"/>
            </a:rPr>
            <a:t>Risks of taking a license</a:t>
          </a:r>
          <a:endParaRPr lang="en-US" sz="1900" dirty="0">
            <a:latin typeface="Arial Narrow" pitchFamily="34" charset="0"/>
          </a:endParaRPr>
        </a:p>
      </dgm:t>
    </dgm:pt>
    <dgm:pt modelId="{72191B61-E1A4-4E25-9971-B2A8FE229112}" type="parTrans" cxnId="{781EF1A0-D353-4109-BCCE-B5BFEFF897F1}">
      <dgm:prSet/>
      <dgm:spPr/>
      <dgm:t>
        <a:bodyPr/>
        <a:lstStyle/>
        <a:p>
          <a:endParaRPr lang="en-US"/>
        </a:p>
      </dgm:t>
    </dgm:pt>
    <dgm:pt modelId="{47498166-7E18-4EB4-86DC-6F8DC124A7B4}" type="sibTrans" cxnId="{781EF1A0-D353-4109-BCCE-B5BFEFF897F1}">
      <dgm:prSet/>
      <dgm:spPr/>
      <dgm:t>
        <a:bodyPr/>
        <a:lstStyle/>
        <a:p>
          <a:endParaRPr lang="en-US"/>
        </a:p>
      </dgm:t>
    </dgm:pt>
    <dgm:pt modelId="{40332BF1-F3AD-4A28-98A0-E1A5E49AF7B3}">
      <dgm:prSet phldrT="[Text]" custT="1"/>
      <dgm:spPr/>
      <dgm:t>
        <a:bodyPr/>
        <a:lstStyle/>
        <a:p>
          <a:pPr algn="just"/>
          <a:r>
            <a:rPr lang="en-US" sz="1800" dirty="0" smtClean="0">
              <a:latin typeface="Arial Narrow" pitchFamily="34" charset="0"/>
              <a:ea typeface="+mn-ea"/>
              <a:cs typeface="Arial"/>
            </a:rPr>
            <a:t>Adds costs and reduces profit margins</a:t>
          </a:r>
          <a:endParaRPr lang="en-US" sz="1800" dirty="0">
            <a:latin typeface="Arial Narrow" pitchFamily="34" charset="0"/>
          </a:endParaRPr>
        </a:p>
      </dgm:t>
    </dgm:pt>
    <dgm:pt modelId="{046AA705-9560-496D-AFB1-032DE321BF8E}" type="parTrans" cxnId="{7493DDF2-607A-48C6-B5E2-7B651C9E8A65}">
      <dgm:prSet/>
      <dgm:spPr/>
      <dgm:t>
        <a:bodyPr/>
        <a:lstStyle/>
        <a:p>
          <a:endParaRPr lang="en-US"/>
        </a:p>
      </dgm:t>
    </dgm:pt>
    <dgm:pt modelId="{4A9C98F8-56C3-4C2B-9471-E1C5381061CC}" type="sibTrans" cxnId="{7493DDF2-607A-48C6-B5E2-7B651C9E8A65}">
      <dgm:prSet/>
      <dgm:spPr/>
      <dgm:t>
        <a:bodyPr/>
        <a:lstStyle/>
        <a:p>
          <a:endParaRPr lang="en-US"/>
        </a:p>
      </dgm:t>
    </dgm:pt>
    <dgm:pt modelId="{8C11063F-A4DE-4703-A674-B720641140BD}">
      <dgm:prSet custT="1"/>
      <dgm:spPr/>
      <dgm:t>
        <a:bodyPr/>
        <a:lstStyle/>
        <a:p>
          <a:r>
            <a:rPr lang="en-US" sz="1800" dirty="0" smtClean="0">
              <a:latin typeface="Arial Narrow" pitchFamily="34" charset="0"/>
              <a:ea typeface="+mn-ea"/>
              <a:cs typeface="Arial"/>
            </a:rPr>
            <a:t>Potential liabilities associated with long-term confidentiality agreements</a:t>
          </a:r>
        </a:p>
      </dgm:t>
    </dgm:pt>
    <dgm:pt modelId="{84185759-D1F2-4AEA-8FEB-E8861459D387}" type="parTrans" cxnId="{1E059118-6A21-4E80-9451-7F1F2FC7ABDE}">
      <dgm:prSet/>
      <dgm:spPr/>
      <dgm:t>
        <a:bodyPr/>
        <a:lstStyle/>
        <a:p>
          <a:endParaRPr lang="en-US"/>
        </a:p>
      </dgm:t>
    </dgm:pt>
    <dgm:pt modelId="{B66ED7BF-7895-4390-8E51-B6A3871B48EF}" type="sibTrans" cxnId="{1E059118-6A21-4E80-9451-7F1F2FC7ABDE}">
      <dgm:prSet/>
      <dgm:spPr/>
      <dgm:t>
        <a:bodyPr/>
        <a:lstStyle/>
        <a:p>
          <a:endParaRPr lang="en-US"/>
        </a:p>
      </dgm:t>
    </dgm:pt>
    <dgm:pt modelId="{E4C07F25-6957-4C9C-BDBE-903BC58407F8}">
      <dgm:prSet custT="1"/>
      <dgm:spPr/>
      <dgm:t>
        <a:bodyPr/>
        <a:lstStyle/>
        <a:p>
          <a:r>
            <a:rPr lang="en-US" sz="1800" dirty="0" smtClean="0">
              <a:latin typeface="Arial Narrow" pitchFamily="34" charset="0"/>
              <a:ea typeface="+mn-ea"/>
              <a:cs typeface="Arial"/>
            </a:rPr>
            <a:t>Long-term obligations to share internal financial information</a:t>
          </a:r>
        </a:p>
      </dgm:t>
    </dgm:pt>
    <dgm:pt modelId="{50CE9C59-2658-473E-9BDC-E3D299A83093}" type="parTrans" cxnId="{D1B89A76-7F14-475E-B860-FF4CF8760841}">
      <dgm:prSet/>
      <dgm:spPr/>
      <dgm:t>
        <a:bodyPr/>
        <a:lstStyle/>
        <a:p>
          <a:endParaRPr lang="en-US"/>
        </a:p>
      </dgm:t>
    </dgm:pt>
    <dgm:pt modelId="{2F49663D-5F2D-4302-964B-DBCB6D967298}" type="sibTrans" cxnId="{D1B89A76-7F14-475E-B860-FF4CF8760841}">
      <dgm:prSet/>
      <dgm:spPr/>
      <dgm:t>
        <a:bodyPr/>
        <a:lstStyle/>
        <a:p>
          <a:endParaRPr lang="en-US"/>
        </a:p>
      </dgm:t>
    </dgm:pt>
    <dgm:pt modelId="{DD8011D7-20AE-4BBE-A807-2C21D9C52EE5}" type="pres">
      <dgm:prSet presAssocID="{571E9A05-B66F-4D05-B939-B345E56D9834}" presName="Name0" presStyleCnt="0">
        <dgm:presLayoutVars>
          <dgm:dir/>
          <dgm:animLvl val="lvl"/>
          <dgm:resizeHandles val="exact"/>
        </dgm:presLayoutVars>
      </dgm:prSet>
      <dgm:spPr/>
      <dgm:t>
        <a:bodyPr/>
        <a:lstStyle/>
        <a:p>
          <a:endParaRPr lang="en-US"/>
        </a:p>
      </dgm:t>
    </dgm:pt>
    <dgm:pt modelId="{06150605-ACBD-4580-8AEA-3C3F96ED38A3}" type="pres">
      <dgm:prSet presAssocID="{BC184CEE-2E51-4F62-B74C-E989D0DAF51B}" presName="composite" presStyleCnt="0"/>
      <dgm:spPr/>
    </dgm:pt>
    <dgm:pt modelId="{2D086A87-1257-4D6C-9EC4-CCD45551C365}" type="pres">
      <dgm:prSet presAssocID="{BC184CEE-2E51-4F62-B74C-E989D0DAF51B}" presName="parTx" presStyleLbl="alignNode1" presStyleIdx="0" presStyleCnt="1">
        <dgm:presLayoutVars>
          <dgm:chMax val="0"/>
          <dgm:chPref val="0"/>
          <dgm:bulletEnabled val="1"/>
        </dgm:presLayoutVars>
      </dgm:prSet>
      <dgm:spPr/>
      <dgm:t>
        <a:bodyPr/>
        <a:lstStyle/>
        <a:p>
          <a:endParaRPr lang="en-US"/>
        </a:p>
      </dgm:t>
    </dgm:pt>
    <dgm:pt modelId="{9B751EF7-95BB-4ADB-94EF-3978D114525E}" type="pres">
      <dgm:prSet presAssocID="{BC184CEE-2E51-4F62-B74C-E989D0DAF51B}" presName="desTx" presStyleLbl="alignAccFollowNode1" presStyleIdx="0" presStyleCnt="1">
        <dgm:presLayoutVars>
          <dgm:bulletEnabled val="1"/>
        </dgm:presLayoutVars>
      </dgm:prSet>
      <dgm:spPr/>
      <dgm:t>
        <a:bodyPr/>
        <a:lstStyle/>
        <a:p>
          <a:endParaRPr lang="en-US"/>
        </a:p>
      </dgm:t>
    </dgm:pt>
  </dgm:ptLst>
  <dgm:cxnLst>
    <dgm:cxn modelId="{781EF1A0-D353-4109-BCCE-B5BFEFF897F1}" srcId="{571E9A05-B66F-4D05-B939-B345E56D9834}" destId="{BC184CEE-2E51-4F62-B74C-E989D0DAF51B}" srcOrd="0" destOrd="0" parTransId="{72191B61-E1A4-4E25-9971-B2A8FE229112}" sibTransId="{47498166-7E18-4EB4-86DC-6F8DC124A7B4}"/>
    <dgm:cxn modelId="{A4289310-22D9-4ED8-B29C-2D5CC80BBF45}" type="presOf" srcId="{8C11063F-A4DE-4703-A674-B720641140BD}" destId="{9B751EF7-95BB-4ADB-94EF-3978D114525E}" srcOrd="0" destOrd="1" presId="urn:microsoft.com/office/officeart/2005/8/layout/hList1"/>
    <dgm:cxn modelId="{7493DDF2-607A-48C6-B5E2-7B651C9E8A65}" srcId="{BC184CEE-2E51-4F62-B74C-E989D0DAF51B}" destId="{40332BF1-F3AD-4A28-98A0-E1A5E49AF7B3}" srcOrd="0" destOrd="0" parTransId="{046AA705-9560-496D-AFB1-032DE321BF8E}" sibTransId="{4A9C98F8-56C3-4C2B-9471-E1C5381061CC}"/>
    <dgm:cxn modelId="{1E059118-6A21-4E80-9451-7F1F2FC7ABDE}" srcId="{BC184CEE-2E51-4F62-B74C-E989D0DAF51B}" destId="{8C11063F-A4DE-4703-A674-B720641140BD}" srcOrd="1" destOrd="0" parTransId="{84185759-D1F2-4AEA-8FEB-E8861459D387}" sibTransId="{B66ED7BF-7895-4390-8E51-B6A3871B48EF}"/>
    <dgm:cxn modelId="{38FC0013-BE02-4BB9-A20A-1CF54CDF9753}" type="presOf" srcId="{BC184CEE-2E51-4F62-B74C-E989D0DAF51B}" destId="{2D086A87-1257-4D6C-9EC4-CCD45551C365}" srcOrd="0" destOrd="0" presId="urn:microsoft.com/office/officeart/2005/8/layout/hList1"/>
    <dgm:cxn modelId="{7D6B258A-20B6-4465-9A62-6EAC6A7324D7}" type="presOf" srcId="{571E9A05-B66F-4D05-B939-B345E56D9834}" destId="{DD8011D7-20AE-4BBE-A807-2C21D9C52EE5}" srcOrd="0" destOrd="0" presId="urn:microsoft.com/office/officeart/2005/8/layout/hList1"/>
    <dgm:cxn modelId="{CCD7293A-3DBE-44A2-8B8C-46169C4610B0}" type="presOf" srcId="{E4C07F25-6957-4C9C-BDBE-903BC58407F8}" destId="{9B751EF7-95BB-4ADB-94EF-3978D114525E}" srcOrd="0" destOrd="2" presId="urn:microsoft.com/office/officeart/2005/8/layout/hList1"/>
    <dgm:cxn modelId="{D59F2240-348E-42B2-9980-5521D5BD2B42}" type="presOf" srcId="{40332BF1-F3AD-4A28-98A0-E1A5E49AF7B3}" destId="{9B751EF7-95BB-4ADB-94EF-3978D114525E}" srcOrd="0" destOrd="0" presId="urn:microsoft.com/office/officeart/2005/8/layout/hList1"/>
    <dgm:cxn modelId="{D1B89A76-7F14-475E-B860-FF4CF8760841}" srcId="{BC184CEE-2E51-4F62-B74C-E989D0DAF51B}" destId="{E4C07F25-6957-4C9C-BDBE-903BC58407F8}" srcOrd="2" destOrd="0" parTransId="{50CE9C59-2658-473E-9BDC-E3D299A83093}" sibTransId="{2F49663D-5F2D-4302-964B-DBCB6D967298}"/>
    <dgm:cxn modelId="{E3B17639-EE50-4A55-8BCC-4E42CA5F1601}" type="presParOf" srcId="{DD8011D7-20AE-4BBE-A807-2C21D9C52EE5}" destId="{06150605-ACBD-4580-8AEA-3C3F96ED38A3}" srcOrd="0" destOrd="0" presId="urn:microsoft.com/office/officeart/2005/8/layout/hList1"/>
    <dgm:cxn modelId="{4FE8CF92-7829-4C9E-B1CC-71334B7EEEDC}" type="presParOf" srcId="{06150605-ACBD-4580-8AEA-3C3F96ED38A3}" destId="{2D086A87-1257-4D6C-9EC4-CCD45551C365}" srcOrd="0" destOrd="0" presId="urn:microsoft.com/office/officeart/2005/8/layout/hList1"/>
    <dgm:cxn modelId="{D6DB4B4F-1E1E-4FCD-AA7B-AE2C8C6323B6}" type="presParOf" srcId="{06150605-ACBD-4580-8AEA-3C3F96ED38A3}" destId="{9B751EF7-95BB-4ADB-94EF-3978D114525E}" srcOrd="1" destOrd="0" presId="urn:microsoft.com/office/officeart/2005/8/layout/hList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71E9A05-B66F-4D05-B939-B345E56D9834}" type="doc">
      <dgm:prSet loTypeId="urn:microsoft.com/office/officeart/2005/8/layout/hList1" loCatId="list" qsTypeId="urn:microsoft.com/office/officeart/2005/8/quickstyle/3d3" qsCatId="3D" csTypeId="urn:microsoft.com/office/officeart/2005/8/colors/accent3_4" csCatId="accent3" phldr="1"/>
      <dgm:spPr/>
      <dgm:t>
        <a:bodyPr/>
        <a:lstStyle/>
        <a:p>
          <a:endParaRPr lang="en-US"/>
        </a:p>
      </dgm:t>
    </dgm:pt>
    <dgm:pt modelId="{BC184CEE-2E51-4F62-B74C-E989D0DAF51B}">
      <dgm:prSet phldrT="[Text]" custT="1"/>
      <dgm:spPr/>
      <dgm:t>
        <a:bodyPr/>
        <a:lstStyle/>
        <a:p>
          <a:r>
            <a:rPr lang="en-US" sz="1900" b="1" dirty="0" smtClean="0">
              <a:latin typeface="Arial Narrow" pitchFamily="34" charset="0"/>
              <a:ea typeface="Arial" pitchFamily="84" charset="0"/>
              <a:cs typeface="Arial" pitchFamily="84" charset="0"/>
            </a:rPr>
            <a:t>Reasons to grant a license</a:t>
          </a:r>
          <a:endParaRPr lang="en-US" sz="1900" dirty="0">
            <a:latin typeface="Arial Narrow" pitchFamily="34" charset="0"/>
          </a:endParaRPr>
        </a:p>
      </dgm:t>
    </dgm:pt>
    <dgm:pt modelId="{72191B61-E1A4-4E25-9971-B2A8FE229112}" type="parTrans" cxnId="{781EF1A0-D353-4109-BCCE-B5BFEFF897F1}">
      <dgm:prSet/>
      <dgm:spPr/>
      <dgm:t>
        <a:bodyPr/>
        <a:lstStyle/>
        <a:p>
          <a:endParaRPr lang="en-US"/>
        </a:p>
      </dgm:t>
    </dgm:pt>
    <dgm:pt modelId="{47498166-7E18-4EB4-86DC-6F8DC124A7B4}" type="sibTrans" cxnId="{781EF1A0-D353-4109-BCCE-B5BFEFF897F1}">
      <dgm:prSet/>
      <dgm:spPr/>
      <dgm:t>
        <a:bodyPr/>
        <a:lstStyle/>
        <a:p>
          <a:endParaRPr lang="en-US"/>
        </a:p>
      </dgm:t>
    </dgm:pt>
    <dgm:pt modelId="{40332BF1-F3AD-4A28-98A0-E1A5E49AF7B3}">
      <dgm:prSet phldrT="[Text]"/>
      <dgm:spPr/>
      <dgm:t>
        <a:bodyPr/>
        <a:lstStyle/>
        <a:p>
          <a:pPr algn="just"/>
          <a:r>
            <a:rPr lang="en-US" dirty="0" smtClean="0">
              <a:latin typeface="Arial Narrow" pitchFamily="34" charset="0"/>
              <a:ea typeface="Arial" pitchFamily="84" charset="0"/>
              <a:cs typeface="Arial" pitchFamily="84" charset="0"/>
            </a:rPr>
            <a:t>Trade long-term risk and possibility of substantial income for the certainty of short term pay-off</a:t>
          </a:r>
          <a:endParaRPr lang="en-US" dirty="0">
            <a:latin typeface="Arial Narrow" pitchFamily="34" charset="0"/>
          </a:endParaRPr>
        </a:p>
      </dgm:t>
    </dgm:pt>
    <dgm:pt modelId="{046AA705-9560-496D-AFB1-032DE321BF8E}" type="parTrans" cxnId="{7493DDF2-607A-48C6-B5E2-7B651C9E8A65}">
      <dgm:prSet/>
      <dgm:spPr/>
      <dgm:t>
        <a:bodyPr/>
        <a:lstStyle/>
        <a:p>
          <a:endParaRPr lang="en-US"/>
        </a:p>
      </dgm:t>
    </dgm:pt>
    <dgm:pt modelId="{4A9C98F8-56C3-4C2B-9471-E1C5381061CC}" type="sibTrans" cxnId="{7493DDF2-607A-48C6-B5E2-7B651C9E8A65}">
      <dgm:prSet/>
      <dgm:spPr/>
      <dgm:t>
        <a:bodyPr/>
        <a:lstStyle/>
        <a:p>
          <a:endParaRPr lang="en-US"/>
        </a:p>
      </dgm:t>
    </dgm:pt>
    <dgm:pt modelId="{EE49D0A7-78CA-4A00-91FA-8A48F7BC2A5D}">
      <dgm:prSet/>
      <dgm:spPr/>
      <dgm:t>
        <a:bodyPr/>
        <a:lstStyle/>
        <a:p>
          <a:pPr algn="just"/>
          <a:r>
            <a:rPr lang="en-US" dirty="0" smtClean="0">
              <a:latin typeface="Arial Narrow" pitchFamily="34" charset="0"/>
              <a:ea typeface="Arial" pitchFamily="84" charset="0"/>
              <a:cs typeface="Arial" pitchFamily="84" charset="0"/>
            </a:rPr>
            <a:t>Obtain development assistance beyond owner’s abilities</a:t>
          </a:r>
        </a:p>
      </dgm:t>
    </dgm:pt>
    <dgm:pt modelId="{9FC27A02-5591-46E8-A4B3-371A43B94689}" type="parTrans" cxnId="{FBB162DE-F03E-4DFE-A5CD-56BCC88102B1}">
      <dgm:prSet/>
      <dgm:spPr/>
      <dgm:t>
        <a:bodyPr/>
        <a:lstStyle/>
        <a:p>
          <a:endParaRPr lang="en-US"/>
        </a:p>
      </dgm:t>
    </dgm:pt>
    <dgm:pt modelId="{E344E1BD-2A40-40F3-8363-7E5163A04661}" type="sibTrans" cxnId="{FBB162DE-F03E-4DFE-A5CD-56BCC88102B1}">
      <dgm:prSet/>
      <dgm:spPr/>
      <dgm:t>
        <a:bodyPr/>
        <a:lstStyle/>
        <a:p>
          <a:endParaRPr lang="en-US"/>
        </a:p>
      </dgm:t>
    </dgm:pt>
    <dgm:pt modelId="{C3E17ADB-0F0D-4C81-AF42-3054258FC87E}">
      <dgm:prSet/>
      <dgm:spPr/>
      <dgm:t>
        <a:bodyPr/>
        <a:lstStyle/>
        <a:p>
          <a:pPr algn="just"/>
          <a:r>
            <a:rPr lang="en-US" dirty="0" smtClean="0">
              <a:latin typeface="Arial Narrow" pitchFamily="34" charset="0"/>
              <a:ea typeface="Arial" pitchFamily="84" charset="0"/>
              <a:cs typeface="Arial" pitchFamily="84" charset="0"/>
            </a:rPr>
            <a:t>Obtain funding for future research</a:t>
          </a:r>
        </a:p>
      </dgm:t>
    </dgm:pt>
    <dgm:pt modelId="{18E033BE-8832-43EB-9336-615FF3E7869B}" type="parTrans" cxnId="{7F2808C1-0DBF-4C5F-BE1E-075D659C6A57}">
      <dgm:prSet/>
      <dgm:spPr/>
      <dgm:t>
        <a:bodyPr/>
        <a:lstStyle/>
        <a:p>
          <a:endParaRPr lang="en-US"/>
        </a:p>
      </dgm:t>
    </dgm:pt>
    <dgm:pt modelId="{D2659A3D-45D8-4BCD-A01D-B08EE32175E5}" type="sibTrans" cxnId="{7F2808C1-0DBF-4C5F-BE1E-075D659C6A57}">
      <dgm:prSet/>
      <dgm:spPr/>
      <dgm:t>
        <a:bodyPr/>
        <a:lstStyle/>
        <a:p>
          <a:endParaRPr lang="en-US"/>
        </a:p>
      </dgm:t>
    </dgm:pt>
    <dgm:pt modelId="{6CBE580A-C37D-4012-A7B8-0FF8CF6538BF}">
      <dgm:prSet/>
      <dgm:spPr/>
      <dgm:t>
        <a:bodyPr/>
        <a:lstStyle/>
        <a:p>
          <a:pPr algn="just"/>
          <a:r>
            <a:rPr lang="en-US" dirty="0" smtClean="0">
              <a:latin typeface="Arial Narrow" pitchFamily="34" charset="0"/>
              <a:ea typeface="Arial" pitchFamily="84" charset="0"/>
              <a:cs typeface="Arial" pitchFamily="84" charset="0"/>
            </a:rPr>
            <a:t>Enhance reputation in a field by collaborating with a well-known company</a:t>
          </a:r>
        </a:p>
      </dgm:t>
    </dgm:pt>
    <dgm:pt modelId="{A67324D9-D032-4F48-9E1C-D1055E6735E6}" type="parTrans" cxnId="{BF257000-06CE-4446-BCA6-070AAAADE58A}">
      <dgm:prSet/>
      <dgm:spPr/>
      <dgm:t>
        <a:bodyPr/>
        <a:lstStyle/>
        <a:p>
          <a:endParaRPr lang="en-US"/>
        </a:p>
      </dgm:t>
    </dgm:pt>
    <dgm:pt modelId="{36E6E298-0F8C-4C54-9A31-E316DD62D708}" type="sibTrans" cxnId="{BF257000-06CE-4446-BCA6-070AAAADE58A}">
      <dgm:prSet/>
      <dgm:spPr/>
      <dgm:t>
        <a:bodyPr/>
        <a:lstStyle/>
        <a:p>
          <a:endParaRPr lang="en-US"/>
        </a:p>
      </dgm:t>
    </dgm:pt>
    <dgm:pt modelId="{DD8011D7-20AE-4BBE-A807-2C21D9C52EE5}" type="pres">
      <dgm:prSet presAssocID="{571E9A05-B66F-4D05-B939-B345E56D9834}" presName="Name0" presStyleCnt="0">
        <dgm:presLayoutVars>
          <dgm:dir/>
          <dgm:animLvl val="lvl"/>
          <dgm:resizeHandles val="exact"/>
        </dgm:presLayoutVars>
      </dgm:prSet>
      <dgm:spPr/>
      <dgm:t>
        <a:bodyPr/>
        <a:lstStyle/>
        <a:p>
          <a:endParaRPr lang="en-US"/>
        </a:p>
      </dgm:t>
    </dgm:pt>
    <dgm:pt modelId="{06150605-ACBD-4580-8AEA-3C3F96ED38A3}" type="pres">
      <dgm:prSet presAssocID="{BC184CEE-2E51-4F62-B74C-E989D0DAF51B}" presName="composite" presStyleCnt="0"/>
      <dgm:spPr/>
    </dgm:pt>
    <dgm:pt modelId="{2D086A87-1257-4D6C-9EC4-CCD45551C365}" type="pres">
      <dgm:prSet presAssocID="{BC184CEE-2E51-4F62-B74C-E989D0DAF51B}" presName="parTx" presStyleLbl="alignNode1" presStyleIdx="0" presStyleCnt="1">
        <dgm:presLayoutVars>
          <dgm:chMax val="0"/>
          <dgm:chPref val="0"/>
          <dgm:bulletEnabled val="1"/>
        </dgm:presLayoutVars>
      </dgm:prSet>
      <dgm:spPr/>
      <dgm:t>
        <a:bodyPr/>
        <a:lstStyle/>
        <a:p>
          <a:endParaRPr lang="en-US"/>
        </a:p>
      </dgm:t>
    </dgm:pt>
    <dgm:pt modelId="{9B751EF7-95BB-4ADB-94EF-3978D114525E}" type="pres">
      <dgm:prSet presAssocID="{BC184CEE-2E51-4F62-B74C-E989D0DAF51B}" presName="desTx" presStyleLbl="alignAccFollowNode1" presStyleIdx="0" presStyleCnt="1">
        <dgm:presLayoutVars>
          <dgm:bulletEnabled val="1"/>
        </dgm:presLayoutVars>
      </dgm:prSet>
      <dgm:spPr/>
      <dgm:t>
        <a:bodyPr/>
        <a:lstStyle/>
        <a:p>
          <a:endParaRPr lang="en-US"/>
        </a:p>
      </dgm:t>
    </dgm:pt>
  </dgm:ptLst>
  <dgm:cxnLst>
    <dgm:cxn modelId="{781EF1A0-D353-4109-BCCE-B5BFEFF897F1}" srcId="{571E9A05-B66F-4D05-B939-B345E56D9834}" destId="{BC184CEE-2E51-4F62-B74C-E989D0DAF51B}" srcOrd="0" destOrd="0" parTransId="{72191B61-E1A4-4E25-9971-B2A8FE229112}" sibTransId="{47498166-7E18-4EB4-86DC-6F8DC124A7B4}"/>
    <dgm:cxn modelId="{7493DDF2-607A-48C6-B5E2-7B651C9E8A65}" srcId="{BC184CEE-2E51-4F62-B74C-E989D0DAF51B}" destId="{40332BF1-F3AD-4A28-98A0-E1A5E49AF7B3}" srcOrd="0" destOrd="0" parTransId="{046AA705-9560-496D-AFB1-032DE321BF8E}" sibTransId="{4A9C98F8-56C3-4C2B-9471-E1C5381061CC}"/>
    <dgm:cxn modelId="{7F2808C1-0DBF-4C5F-BE1E-075D659C6A57}" srcId="{BC184CEE-2E51-4F62-B74C-E989D0DAF51B}" destId="{C3E17ADB-0F0D-4C81-AF42-3054258FC87E}" srcOrd="2" destOrd="0" parTransId="{18E033BE-8832-43EB-9336-615FF3E7869B}" sibTransId="{D2659A3D-45D8-4BCD-A01D-B08EE32175E5}"/>
    <dgm:cxn modelId="{8F4C2164-305E-4C8A-A4BB-354600BED472}" type="presOf" srcId="{EE49D0A7-78CA-4A00-91FA-8A48F7BC2A5D}" destId="{9B751EF7-95BB-4ADB-94EF-3978D114525E}" srcOrd="0" destOrd="1" presId="urn:microsoft.com/office/officeart/2005/8/layout/hList1"/>
    <dgm:cxn modelId="{BF257000-06CE-4446-BCA6-070AAAADE58A}" srcId="{BC184CEE-2E51-4F62-B74C-E989D0DAF51B}" destId="{6CBE580A-C37D-4012-A7B8-0FF8CF6538BF}" srcOrd="3" destOrd="0" parTransId="{A67324D9-D032-4F48-9E1C-D1055E6735E6}" sibTransId="{36E6E298-0F8C-4C54-9A31-E316DD62D708}"/>
    <dgm:cxn modelId="{FBB162DE-F03E-4DFE-A5CD-56BCC88102B1}" srcId="{BC184CEE-2E51-4F62-B74C-E989D0DAF51B}" destId="{EE49D0A7-78CA-4A00-91FA-8A48F7BC2A5D}" srcOrd="1" destOrd="0" parTransId="{9FC27A02-5591-46E8-A4B3-371A43B94689}" sibTransId="{E344E1BD-2A40-40F3-8363-7E5163A04661}"/>
    <dgm:cxn modelId="{036D631E-6360-454C-B416-414191C2589F}" type="presOf" srcId="{40332BF1-F3AD-4A28-98A0-E1A5E49AF7B3}" destId="{9B751EF7-95BB-4ADB-94EF-3978D114525E}" srcOrd="0" destOrd="0" presId="urn:microsoft.com/office/officeart/2005/8/layout/hList1"/>
    <dgm:cxn modelId="{82479933-6A5B-47ED-BEF2-B6B72017E600}" type="presOf" srcId="{C3E17ADB-0F0D-4C81-AF42-3054258FC87E}" destId="{9B751EF7-95BB-4ADB-94EF-3978D114525E}" srcOrd="0" destOrd="2" presId="urn:microsoft.com/office/officeart/2005/8/layout/hList1"/>
    <dgm:cxn modelId="{57C3769F-0CE9-47CF-8126-E92BEC3BF56E}" type="presOf" srcId="{571E9A05-B66F-4D05-B939-B345E56D9834}" destId="{DD8011D7-20AE-4BBE-A807-2C21D9C52EE5}" srcOrd="0" destOrd="0" presId="urn:microsoft.com/office/officeart/2005/8/layout/hList1"/>
    <dgm:cxn modelId="{AB88A0A2-B0B7-4607-A949-F9800FA50B8A}" type="presOf" srcId="{6CBE580A-C37D-4012-A7B8-0FF8CF6538BF}" destId="{9B751EF7-95BB-4ADB-94EF-3978D114525E}" srcOrd="0" destOrd="3" presId="urn:microsoft.com/office/officeart/2005/8/layout/hList1"/>
    <dgm:cxn modelId="{A8EFBE7C-9DFF-4F64-B4E9-03F0302B4FB8}" type="presOf" srcId="{BC184CEE-2E51-4F62-B74C-E989D0DAF51B}" destId="{2D086A87-1257-4D6C-9EC4-CCD45551C365}" srcOrd="0" destOrd="0" presId="urn:microsoft.com/office/officeart/2005/8/layout/hList1"/>
    <dgm:cxn modelId="{37323C63-2307-4A84-BD32-D03D8D247083}" type="presParOf" srcId="{DD8011D7-20AE-4BBE-A807-2C21D9C52EE5}" destId="{06150605-ACBD-4580-8AEA-3C3F96ED38A3}" srcOrd="0" destOrd="0" presId="urn:microsoft.com/office/officeart/2005/8/layout/hList1"/>
    <dgm:cxn modelId="{DB2E17C6-3137-45E1-8209-8389A6A619D5}" type="presParOf" srcId="{06150605-ACBD-4580-8AEA-3C3F96ED38A3}" destId="{2D086A87-1257-4D6C-9EC4-CCD45551C365}" srcOrd="0" destOrd="0" presId="urn:microsoft.com/office/officeart/2005/8/layout/hList1"/>
    <dgm:cxn modelId="{94486EB5-15F4-48DD-800A-CF9C286F0CDB}" type="presParOf" srcId="{06150605-ACBD-4580-8AEA-3C3F96ED38A3}" destId="{9B751EF7-95BB-4ADB-94EF-3978D114525E}"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71E9A05-B66F-4D05-B939-B345E56D9834}" type="doc">
      <dgm:prSet loTypeId="urn:microsoft.com/office/officeart/2005/8/layout/hList1" loCatId="list" qsTypeId="urn:microsoft.com/office/officeart/2005/8/quickstyle/3d3" qsCatId="3D" csTypeId="urn:microsoft.com/office/officeart/2005/8/colors/accent3_4" csCatId="accent3" phldr="1"/>
      <dgm:spPr/>
      <dgm:t>
        <a:bodyPr/>
        <a:lstStyle/>
        <a:p>
          <a:endParaRPr lang="en-US"/>
        </a:p>
      </dgm:t>
    </dgm:pt>
    <dgm:pt modelId="{BC184CEE-2E51-4F62-B74C-E989D0DAF51B}">
      <dgm:prSet phldrT="[Text]"/>
      <dgm:spPr/>
      <dgm:t>
        <a:bodyPr/>
        <a:lstStyle/>
        <a:p>
          <a:r>
            <a:rPr lang="en-US" b="1" dirty="0" smtClean="0">
              <a:latin typeface="Arial Narrow" pitchFamily="34" charset="0"/>
              <a:ea typeface="Arial" pitchFamily="84" charset="0"/>
              <a:cs typeface="Arial" pitchFamily="84" charset="0"/>
            </a:rPr>
            <a:t>Risks of granting a license</a:t>
          </a:r>
          <a:endParaRPr lang="en-US" dirty="0">
            <a:latin typeface="Arial Narrow" pitchFamily="34" charset="0"/>
          </a:endParaRPr>
        </a:p>
      </dgm:t>
    </dgm:pt>
    <dgm:pt modelId="{72191B61-E1A4-4E25-9971-B2A8FE229112}" type="parTrans" cxnId="{781EF1A0-D353-4109-BCCE-B5BFEFF897F1}">
      <dgm:prSet/>
      <dgm:spPr/>
      <dgm:t>
        <a:bodyPr/>
        <a:lstStyle/>
        <a:p>
          <a:endParaRPr lang="en-US"/>
        </a:p>
      </dgm:t>
    </dgm:pt>
    <dgm:pt modelId="{47498166-7E18-4EB4-86DC-6F8DC124A7B4}" type="sibTrans" cxnId="{781EF1A0-D353-4109-BCCE-B5BFEFF897F1}">
      <dgm:prSet/>
      <dgm:spPr/>
      <dgm:t>
        <a:bodyPr/>
        <a:lstStyle/>
        <a:p>
          <a:endParaRPr lang="en-US"/>
        </a:p>
      </dgm:t>
    </dgm:pt>
    <dgm:pt modelId="{40332BF1-F3AD-4A28-98A0-E1A5E49AF7B3}">
      <dgm:prSet phldrT="[Text]"/>
      <dgm:spPr/>
      <dgm:t>
        <a:bodyPr/>
        <a:lstStyle/>
        <a:p>
          <a:pPr algn="just"/>
          <a:r>
            <a:rPr lang="en-US" dirty="0" smtClean="0">
              <a:latin typeface="Arial Narrow" pitchFamily="34" charset="0"/>
              <a:ea typeface="Arial" pitchFamily="84" charset="0"/>
              <a:cs typeface="Arial" pitchFamily="84" charset="0"/>
            </a:rPr>
            <a:t>Adding a competitor if the product is in an area the licensor already exploits</a:t>
          </a:r>
          <a:endParaRPr lang="en-US" dirty="0">
            <a:latin typeface="Arial Narrow" pitchFamily="34" charset="0"/>
          </a:endParaRPr>
        </a:p>
      </dgm:t>
    </dgm:pt>
    <dgm:pt modelId="{046AA705-9560-496D-AFB1-032DE321BF8E}" type="parTrans" cxnId="{7493DDF2-607A-48C6-B5E2-7B651C9E8A65}">
      <dgm:prSet/>
      <dgm:spPr/>
      <dgm:t>
        <a:bodyPr/>
        <a:lstStyle/>
        <a:p>
          <a:endParaRPr lang="en-US"/>
        </a:p>
      </dgm:t>
    </dgm:pt>
    <dgm:pt modelId="{4A9C98F8-56C3-4C2B-9471-E1C5381061CC}" type="sibTrans" cxnId="{7493DDF2-607A-48C6-B5E2-7B651C9E8A65}">
      <dgm:prSet/>
      <dgm:spPr/>
      <dgm:t>
        <a:bodyPr/>
        <a:lstStyle/>
        <a:p>
          <a:endParaRPr lang="en-US"/>
        </a:p>
      </dgm:t>
    </dgm:pt>
    <dgm:pt modelId="{205E12C1-DFE4-4D11-B6E9-565FDA78C571}">
      <dgm:prSet/>
      <dgm:spPr/>
      <dgm:t>
        <a:bodyPr/>
        <a:lstStyle/>
        <a:p>
          <a:r>
            <a:rPr lang="en-US" dirty="0" smtClean="0">
              <a:latin typeface="Arial Narrow" pitchFamily="34" charset="0"/>
              <a:ea typeface="Arial" pitchFamily="84" charset="0"/>
              <a:cs typeface="Arial" pitchFamily="84" charset="0"/>
            </a:rPr>
            <a:t>Depend on licensee to realize the value of the discovery</a:t>
          </a:r>
        </a:p>
      </dgm:t>
    </dgm:pt>
    <dgm:pt modelId="{8AEA953C-DA17-4FF9-ABA4-6727E6C760B1}" type="parTrans" cxnId="{1344B7E6-1E8C-4CD7-BBF4-55848FD8BAD1}">
      <dgm:prSet/>
      <dgm:spPr/>
      <dgm:t>
        <a:bodyPr/>
        <a:lstStyle/>
        <a:p>
          <a:endParaRPr lang="en-US"/>
        </a:p>
      </dgm:t>
    </dgm:pt>
    <dgm:pt modelId="{DB7B7D8D-0E22-4DBC-9907-179C2A7D73BE}" type="sibTrans" cxnId="{1344B7E6-1E8C-4CD7-BBF4-55848FD8BAD1}">
      <dgm:prSet/>
      <dgm:spPr/>
      <dgm:t>
        <a:bodyPr/>
        <a:lstStyle/>
        <a:p>
          <a:endParaRPr lang="en-US"/>
        </a:p>
      </dgm:t>
    </dgm:pt>
    <dgm:pt modelId="{208B25CD-5D04-4337-9A77-480E1E3BA2DE}">
      <dgm:prSet/>
      <dgm:spPr/>
      <dgm:t>
        <a:bodyPr/>
        <a:lstStyle/>
        <a:p>
          <a:r>
            <a:rPr lang="en-US" dirty="0" smtClean="0">
              <a:latin typeface="Arial Narrow" pitchFamily="34" charset="0"/>
              <a:ea typeface="Arial" pitchFamily="84" charset="0"/>
              <a:cs typeface="Arial" pitchFamily="84" charset="0"/>
            </a:rPr>
            <a:t>Having to share profit in long run if technology succeeds</a:t>
          </a:r>
        </a:p>
      </dgm:t>
    </dgm:pt>
    <dgm:pt modelId="{4D92C7FB-25F3-4EE7-A815-AEEF48614A20}" type="parTrans" cxnId="{D9806C1F-2DB3-499D-BBD7-3359E46D4C44}">
      <dgm:prSet/>
      <dgm:spPr/>
      <dgm:t>
        <a:bodyPr/>
        <a:lstStyle/>
        <a:p>
          <a:endParaRPr lang="en-US"/>
        </a:p>
      </dgm:t>
    </dgm:pt>
    <dgm:pt modelId="{6B375FAD-98B1-4EB8-B453-35ED0B9348E8}" type="sibTrans" cxnId="{D9806C1F-2DB3-499D-BBD7-3359E46D4C44}">
      <dgm:prSet/>
      <dgm:spPr/>
      <dgm:t>
        <a:bodyPr/>
        <a:lstStyle/>
        <a:p>
          <a:endParaRPr lang="en-US"/>
        </a:p>
      </dgm:t>
    </dgm:pt>
    <dgm:pt modelId="{C284FCEB-5507-4D66-AF10-C4BBD52511A5}">
      <dgm:prSet/>
      <dgm:spPr/>
      <dgm:t>
        <a:bodyPr/>
        <a:lstStyle/>
        <a:p>
          <a:r>
            <a:rPr lang="en-US" dirty="0" smtClean="0">
              <a:latin typeface="Arial Narrow" pitchFamily="34" charset="0"/>
              <a:ea typeface="Arial" pitchFamily="84" charset="0"/>
              <a:cs typeface="Arial" pitchFamily="84" charset="0"/>
            </a:rPr>
            <a:t>Losing control over information that could be kept secret</a:t>
          </a:r>
        </a:p>
      </dgm:t>
    </dgm:pt>
    <dgm:pt modelId="{E2F508ED-F298-4358-A7FE-A00B074A3CF5}" type="parTrans" cxnId="{314B1A90-0095-4253-BBC4-F933251AA855}">
      <dgm:prSet/>
      <dgm:spPr/>
      <dgm:t>
        <a:bodyPr/>
        <a:lstStyle/>
        <a:p>
          <a:endParaRPr lang="en-US"/>
        </a:p>
      </dgm:t>
    </dgm:pt>
    <dgm:pt modelId="{64177DE7-0A1A-4F39-BAA6-4034EE4BFA60}" type="sibTrans" cxnId="{314B1A90-0095-4253-BBC4-F933251AA855}">
      <dgm:prSet/>
      <dgm:spPr/>
      <dgm:t>
        <a:bodyPr/>
        <a:lstStyle/>
        <a:p>
          <a:endParaRPr lang="en-US"/>
        </a:p>
      </dgm:t>
    </dgm:pt>
    <dgm:pt modelId="{DD8011D7-20AE-4BBE-A807-2C21D9C52EE5}" type="pres">
      <dgm:prSet presAssocID="{571E9A05-B66F-4D05-B939-B345E56D9834}" presName="Name0" presStyleCnt="0">
        <dgm:presLayoutVars>
          <dgm:dir/>
          <dgm:animLvl val="lvl"/>
          <dgm:resizeHandles val="exact"/>
        </dgm:presLayoutVars>
      </dgm:prSet>
      <dgm:spPr/>
      <dgm:t>
        <a:bodyPr/>
        <a:lstStyle/>
        <a:p>
          <a:endParaRPr lang="en-US"/>
        </a:p>
      </dgm:t>
    </dgm:pt>
    <dgm:pt modelId="{06150605-ACBD-4580-8AEA-3C3F96ED38A3}" type="pres">
      <dgm:prSet presAssocID="{BC184CEE-2E51-4F62-B74C-E989D0DAF51B}" presName="composite" presStyleCnt="0"/>
      <dgm:spPr/>
    </dgm:pt>
    <dgm:pt modelId="{2D086A87-1257-4D6C-9EC4-CCD45551C365}" type="pres">
      <dgm:prSet presAssocID="{BC184CEE-2E51-4F62-B74C-E989D0DAF51B}" presName="parTx" presStyleLbl="alignNode1" presStyleIdx="0" presStyleCnt="1">
        <dgm:presLayoutVars>
          <dgm:chMax val="0"/>
          <dgm:chPref val="0"/>
          <dgm:bulletEnabled val="1"/>
        </dgm:presLayoutVars>
      </dgm:prSet>
      <dgm:spPr/>
      <dgm:t>
        <a:bodyPr/>
        <a:lstStyle/>
        <a:p>
          <a:endParaRPr lang="en-US"/>
        </a:p>
      </dgm:t>
    </dgm:pt>
    <dgm:pt modelId="{9B751EF7-95BB-4ADB-94EF-3978D114525E}" type="pres">
      <dgm:prSet presAssocID="{BC184CEE-2E51-4F62-B74C-E989D0DAF51B}" presName="desTx" presStyleLbl="alignAccFollowNode1" presStyleIdx="0" presStyleCnt="1">
        <dgm:presLayoutVars>
          <dgm:bulletEnabled val="1"/>
        </dgm:presLayoutVars>
      </dgm:prSet>
      <dgm:spPr/>
      <dgm:t>
        <a:bodyPr/>
        <a:lstStyle/>
        <a:p>
          <a:endParaRPr lang="en-US"/>
        </a:p>
      </dgm:t>
    </dgm:pt>
  </dgm:ptLst>
  <dgm:cxnLst>
    <dgm:cxn modelId="{A1D7DFE1-685C-4CAB-A857-4536A5708D2B}" type="presOf" srcId="{205E12C1-DFE4-4D11-B6E9-565FDA78C571}" destId="{9B751EF7-95BB-4ADB-94EF-3978D114525E}" srcOrd="0" destOrd="1" presId="urn:microsoft.com/office/officeart/2005/8/layout/hList1"/>
    <dgm:cxn modelId="{781EF1A0-D353-4109-BCCE-B5BFEFF897F1}" srcId="{571E9A05-B66F-4D05-B939-B345E56D9834}" destId="{BC184CEE-2E51-4F62-B74C-E989D0DAF51B}" srcOrd="0" destOrd="0" parTransId="{72191B61-E1A4-4E25-9971-B2A8FE229112}" sibTransId="{47498166-7E18-4EB4-86DC-6F8DC124A7B4}"/>
    <dgm:cxn modelId="{7493DDF2-607A-48C6-B5E2-7B651C9E8A65}" srcId="{BC184CEE-2E51-4F62-B74C-E989D0DAF51B}" destId="{40332BF1-F3AD-4A28-98A0-E1A5E49AF7B3}" srcOrd="0" destOrd="0" parTransId="{046AA705-9560-496D-AFB1-032DE321BF8E}" sibTransId="{4A9C98F8-56C3-4C2B-9471-E1C5381061CC}"/>
    <dgm:cxn modelId="{7175EC14-AACB-4E84-900F-F82EA96EA9FB}" type="presOf" srcId="{571E9A05-B66F-4D05-B939-B345E56D9834}" destId="{DD8011D7-20AE-4BBE-A807-2C21D9C52EE5}" srcOrd="0" destOrd="0" presId="urn:microsoft.com/office/officeart/2005/8/layout/hList1"/>
    <dgm:cxn modelId="{4FF9AB55-CB3D-4386-B91A-60B6F1D7BD62}" type="presOf" srcId="{C284FCEB-5507-4D66-AF10-C4BBD52511A5}" destId="{9B751EF7-95BB-4ADB-94EF-3978D114525E}" srcOrd="0" destOrd="3" presId="urn:microsoft.com/office/officeart/2005/8/layout/hList1"/>
    <dgm:cxn modelId="{B96043F8-F9DC-4F31-9754-678D93AFC922}" type="presOf" srcId="{BC184CEE-2E51-4F62-B74C-E989D0DAF51B}" destId="{2D086A87-1257-4D6C-9EC4-CCD45551C365}" srcOrd="0" destOrd="0" presId="urn:microsoft.com/office/officeart/2005/8/layout/hList1"/>
    <dgm:cxn modelId="{D9806C1F-2DB3-499D-BBD7-3359E46D4C44}" srcId="{BC184CEE-2E51-4F62-B74C-E989D0DAF51B}" destId="{208B25CD-5D04-4337-9A77-480E1E3BA2DE}" srcOrd="2" destOrd="0" parTransId="{4D92C7FB-25F3-4EE7-A815-AEEF48614A20}" sibTransId="{6B375FAD-98B1-4EB8-B453-35ED0B9348E8}"/>
    <dgm:cxn modelId="{314B1A90-0095-4253-BBC4-F933251AA855}" srcId="{BC184CEE-2E51-4F62-B74C-E989D0DAF51B}" destId="{C284FCEB-5507-4D66-AF10-C4BBD52511A5}" srcOrd="3" destOrd="0" parTransId="{E2F508ED-F298-4358-A7FE-A00B074A3CF5}" sibTransId="{64177DE7-0A1A-4F39-BAA6-4034EE4BFA60}"/>
    <dgm:cxn modelId="{1344B7E6-1E8C-4CD7-BBF4-55848FD8BAD1}" srcId="{BC184CEE-2E51-4F62-B74C-E989D0DAF51B}" destId="{205E12C1-DFE4-4D11-B6E9-565FDA78C571}" srcOrd="1" destOrd="0" parTransId="{8AEA953C-DA17-4FF9-ABA4-6727E6C760B1}" sibTransId="{DB7B7D8D-0E22-4DBC-9907-179C2A7D73BE}"/>
    <dgm:cxn modelId="{3AF466CD-6513-4493-95CE-2E048A5176D5}" type="presOf" srcId="{208B25CD-5D04-4337-9A77-480E1E3BA2DE}" destId="{9B751EF7-95BB-4ADB-94EF-3978D114525E}" srcOrd="0" destOrd="2" presId="urn:microsoft.com/office/officeart/2005/8/layout/hList1"/>
    <dgm:cxn modelId="{C61334D4-993C-4219-9F79-7664FBFEC899}" type="presOf" srcId="{40332BF1-F3AD-4A28-98A0-E1A5E49AF7B3}" destId="{9B751EF7-95BB-4ADB-94EF-3978D114525E}" srcOrd="0" destOrd="0" presId="urn:microsoft.com/office/officeart/2005/8/layout/hList1"/>
    <dgm:cxn modelId="{0BAC76AF-A745-4120-8191-1063D45999EF}" type="presParOf" srcId="{DD8011D7-20AE-4BBE-A807-2C21D9C52EE5}" destId="{06150605-ACBD-4580-8AEA-3C3F96ED38A3}" srcOrd="0" destOrd="0" presId="urn:microsoft.com/office/officeart/2005/8/layout/hList1"/>
    <dgm:cxn modelId="{61AE3784-D593-4E55-BB81-A8403E9C6F5E}" type="presParOf" srcId="{06150605-ACBD-4580-8AEA-3C3F96ED38A3}" destId="{2D086A87-1257-4D6C-9EC4-CCD45551C365}" srcOrd="0" destOrd="0" presId="urn:microsoft.com/office/officeart/2005/8/layout/hList1"/>
    <dgm:cxn modelId="{4A2DFD37-C65B-47F4-BC62-42A56D1558D6}" type="presParOf" srcId="{06150605-ACBD-4580-8AEA-3C3F96ED38A3}" destId="{9B751EF7-95BB-4ADB-94EF-3978D114525E}" srcOrd="1" destOrd="0" presId="urn:microsoft.com/office/officeart/2005/8/layout/hList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CAB613B-D5B5-4D17-B1F0-D0CA3ED2EA1D}" type="doc">
      <dgm:prSet loTypeId="urn:microsoft.com/office/officeart/2005/8/layout/cycle6" loCatId="cycle" qsTypeId="urn:microsoft.com/office/officeart/2005/8/quickstyle/3d1" qsCatId="3D" csTypeId="urn:microsoft.com/office/officeart/2005/8/colors/accent1_3" csCatId="accent1" phldr="1"/>
      <dgm:spPr/>
      <dgm:t>
        <a:bodyPr/>
        <a:lstStyle/>
        <a:p>
          <a:endParaRPr lang="en-US"/>
        </a:p>
      </dgm:t>
    </dgm:pt>
    <dgm:pt modelId="{C5734166-8E05-4E89-BD1C-17251BB529AC}">
      <dgm:prSet phldrT="[Text]"/>
      <dgm:spPr/>
      <dgm:t>
        <a:bodyPr/>
        <a:lstStyle/>
        <a:p>
          <a:r>
            <a:rPr lang="en-US" b="1" i="1" dirty="0" smtClean="0">
              <a:latin typeface="Arial" pitchFamily="84" charset="0"/>
              <a:ea typeface="Arial" pitchFamily="84" charset="0"/>
              <a:cs typeface="Arial" pitchFamily="84" charset="0"/>
            </a:rPr>
            <a:t>Non-Exclusive License</a:t>
          </a:r>
          <a:r>
            <a:rPr lang="en-US" b="1" dirty="0" smtClean="0">
              <a:latin typeface="Arial" pitchFamily="84" charset="0"/>
              <a:ea typeface="Arial" pitchFamily="84" charset="0"/>
              <a:cs typeface="Arial" pitchFamily="84" charset="0"/>
            </a:rPr>
            <a:t> </a:t>
          </a:r>
          <a:r>
            <a:rPr lang="en-US" dirty="0" smtClean="0">
              <a:latin typeface="Arial" pitchFamily="84" charset="0"/>
              <a:ea typeface="Arial" pitchFamily="84" charset="0"/>
              <a:cs typeface="Arial" pitchFamily="84" charset="0"/>
            </a:rPr>
            <a:t>     </a:t>
          </a:r>
          <a:endParaRPr lang="en-US" dirty="0"/>
        </a:p>
      </dgm:t>
    </dgm:pt>
    <dgm:pt modelId="{9092592E-B200-4248-983A-9E6D697D9E73}" type="parTrans" cxnId="{8C5C1B7C-4912-4007-931E-551BCEFB7CAA}">
      <dgm:prSet/>
      <dgm:spPr/>
      <dgm:t>
        <a:bodyPr/>
        <a:lstStyle/>
        <a:p>
          <a:endParaRPr lang="en-US"/>
        </a:p>
      </dgm:t>
    </dgm:pt>
    <dgm:pt modelId="{D6C005E3-0A14-45AC-8CFE-566829CF74F1}" type="sibTrans" cxnId="{8C5C1B7C-4912-4007-931E-551BCEFB7CAA}">
      <dgm:prSet/>
      <dgm:spPr/>
      <dgm:t>
        <a:bodyPr/>
        <a:lstStyle/>
        <a:p>
          <a:endParaRPr lang="en-US"/>
        </a:p>
      </dgm:t>
    </dgm:pt>
    <dgm:pt modelId="{55908E6A-BEDC-42E7-BA45-8F18666A9F7F}">
      <dgm:prSet phldrT="[Text]"/>
      <dgm:spPr/>
      <dgm:t>
        <a:bodyPr/>
        <a:lstStyle/>
        <a:p>
          <a:r>
            <a:rPr lang="en-US" b="1" i="1" dirty="0" smtClean="0">
              <a:latin typeface="Arial" pitchFamily="84" charset="0"/>
              <a:ea typeface="Arial" pitchFamily="84" charset="0"/>
              <a:cs typeface="Arial" pitchFamily="84" charset="0"/>
            </a:rPr>
            <a:t>Sole License</a:t>
          </a:r>
          <a:r>
            <a:rPr lang="en-US" dirty="0" smtClean="0">
              <a:latin typeface="Arial" pitchFamily="84" charset="0"/>
              <a:ea typeface="Arial" pitchFamily="84" charset="0"/>
              <a:cs typeface="Arial" pitchFamily="84" charset="0"/>
            </a:rPr>
            <a:t> </a:t>
          </a:r>
          <a:endParaRPr lang="en-US" dirty="0"/>
        </a:p>
      </dgm:t>
    </dgm:pt>
    <dgm:pt modelId="{C3E496FB-EA53-4F75-BCC8-6EBB1777B685}" type="parTrans" cxnId="{FD4A0D16-0C35-475E-915F-28992A265A06}">
      <dgm:prSet/>
      <dgm:spPr/>
      <dgm:t>
        <a:bodyPr/>
        <a:lstStyle/>
        <a:p>
          <a:endParaRPr lang="en-US"/>
        </a:p>
      </dgm:t>
    </dgm:pt>
    <dgm:pt modelId="{7D3129A1-96D9-44EB-90D7-CF320C7EC241}" type="sibTrans" cxnId="{FD4A0D16-0C35-475E-915F-28992A265A06}">
      <dgm:prSet/>
      <dgm:spPr/>
      <dgm:t>
        <a:bodyPr/>
        <a:lstStyle/>
        <a:p>
          <a:endParaRPr lang="en-US"/>
        </a:p>
      </dgm:t>
    </dgm:pt>
    <dgm:pt modelId="{79559591-B6DB-41C9-8E66-C7D51CF05439}">
      <dgm:prSet phldrT="[Text]"/>
      <dgm:spPr/>
      <dgm:t>
        <a:bodyPr/>
        <a:lstStyle/>
        <a:p>
          <a:r>
            <a:rPr lang="en-US" b="1" i="1" dirty="0" smtClean="0">
              <a:latin typeface="Arial" pitchFamily="84" charset="0"/>
              <a:ea typeface="Arial" pitchFamily="84" charset="0"/>
              <a:cs typeface="Arial" pitchFamily="84" charset="0"/>
            </a:rPr>
            <a:t>Exclusive License</a:t>
          </a:r>
          <a:endParaRPr lang="en-US" dirty="0"/>
        </a:p>
      </dgm:t>
    </dgm:pt>
    <dgm:pt modelId="{3A7711CC-267A-4850-88C3-7B465458F77C}" type="parTrans" cxnId="{2F8C0289-66C9-4989-A8FC-436B81BA8B9F}">
      <dgm:prSet/>
      <dgm:spPr/>
      <dgm:t>
        <a:bodyPr/>
        <a:lstStyle/>
        <a:p>
          <a:endParaRPr lang="en-US"/>
        </a:p>
      </dgm:t>
    </dgm:pt>
    <dgm:pt modelId="{6920CA97-B571-4D8A-BB7A-5D8302ED4FC0}" type="sibTrans" cxnId="{2F8C0289-66C9-4989-A8FC-436B81BA8B9F}">
      <dgm:prSet/>
      <dgm:spPr/>
      <dgm:t>
        <a:bodyPr/>
        <a:lstStyle/>
        <a:p>
          <a:endParaRPr lang="en-US"/>
        </a:p>
      </dgm:t>
    </dgm:pt>
    <dgm:pt modelId="{84572BD9-DE8C-484D-AA57-3BAF236C7CD2}" type="pres">
      <dgm:prSet presAssocID="{8CAB613B-D5B5-4D17-B1F0-D0CA3ED2EA1D}" presName="cycle" presStyleCnt="0">
        <dgm:presLayoutVars>
          <dgm:dir/>
          <dgm:resizeHandles val="exact"/>
        </dgm:presLayoutVars>
      </dgm:prSet>
      <dgm:spPr/>
      <dgm:t>
        <a:bodyPr/>
        <a:lstStyle/>
        <a:p>
          <a:endParaRPr lang="en-US"/>
        </a:p>
      </dgm:t>
    </dgm:pt>
    <dgm:pt modelId="{FF70857E-B1A8-4F44-888C-DDC3AE537087}" type="pres">
      <dgm:prSet presAssocID="{C5734166-8E05-4E89-BD1C-17251BB529AC}" presName="node" presStyleLbl="node1" presStyleIdx="0" presStyleCnt="3">
        <dgm:presLayoutVars>
          <dgm:bulletEnabled val="1"/>
        </dgm:presLayoutVars>
      </dgm:prSet>
      <dgm:spPr/>
      <dgm:t>
        <a:bodyPr/>
        <a:lstStyle/>
        <a:p>
          <a:endParaRPr lang="en-US"/>
        </a:p>
      </dgm:t>
    </dgm:pt>
    <dgm:pt modelId="{CE6FEC39-1E79-4038-801C-A90FA9CB7801}" type="pres">
      <dgm:prSet presAssocID="{C5734166-8E05-4E89-BD1C-17251BB529AC}" presName="spNode" presStyleCnt="0"/>
      <dgm:spPr/>
    </dgm:pt>
    <dgm:pt modelId="{D704E8E4-3120-4473-9799-08849E1AAC89}" type="pres">
      <dgm:prSet presAssocID="{D6C005E3-0A14-45AC-8CFE-566829CF74F1}" presName="sibTrans" presStyleLbl="sibTrans1D1" presStyleIdx="0" presStyleCnt="3"/>
      <dgm:spPr/>
      <dgm:t>
        <a:bodyPr/>
        <a:lstStyle/>
        <a:p>
          <a:endParaRPr lang="en-US"/>
        </a:p>
      </dgm:t>
    </dgm:pt>
    <dgm:pt modelId="{AAA1504B-ECA1-4E2F-8253-6AA4FF01256D}" type="pres">
      <dgm:prSet presAssocID="{55908E6A-BEDC-42E7-BA45-8F18666A9F7F}" presName="node" presStyleLbl="node1" presStyleIdx="1" presStyleCnt="3">
        <dgm:presLayoutVars>
          <dgm:bulletEnabled val="1"/>
        </dgm:presLayoutVars>
      </dgm:prSet>
      <dgm:spPr/>
      <dgm:t>
        <a:bodyPr/>
        <a:lstStyle/>
        <a:p>
          <a:endParaRPr lang="en-US"/>
        </a:p>
      </dgm:t>
    </dgm:pt>
    <dgm:pt modelId="{DA13BBA8-0FAA-4868-98D1-27A06ED8A058}" type="pres">
      <dgm:prSet presAssocID="{55908E6A-BEDC-42E7-BA45-8F18666A9F7F}" presName="spNode" presStyleCnt="0"/>
      <dgm:spPr/>
    </dgm:pt>
    <dgm:pt modelId="{BB15E8CE-4E91-4FFC-97B8-A9597E210A6C}" type="pres">
      <dgm:prSet presAssocID="{7D3129A1-96D9-44EB-90D7-CF320C7EC241}" presName="sibTrans" presStyleLbl="sibTrans1D1" presStyleIdx="1" presStyleCnt="3"/>
      <dgm:spPr/>
      <dgm:t>
        <a:bodyPr/>
        <a:lstStyle/>
        <a:p>
          <a:endParaRPr lang="en-US"/>
        </a:p>
      </dgm:t>
    </dgm:pt>
    <dgm:pt modelId="{637CA1F1-1623-440F-BF1B-2CCAAFD76957}" type="pres">
      <dgm:prSet presAssocID="{79559591-B6DB-41C9-8E66-C7D51CF05439}" presName="node" presStyleLbl="node1" presStyleIdx="2" presStyleCnt="3">
        <dgm:presLayoutVars>
          <dgm:bulletEnabled val="1"/>
        </dgm:presLayoutVars>
      </dgm:prSet>
      <dgm:spPr/>
      <dgm:t>
        <a:bodyPr/>
        <a:lstStyle/>
        <a:p>
          <a:endParaRPr lang="en-US"/>
        </a:p>
      </dgm:t>
    </dgm:pt>
    <dgm:pt modelId="{D89681A3-5C0E-4B53-B1CC-EF58763CA2BA}" type="pres">
      <dgm:prSet presAssocID="{79559591-B6DB-41C9-8E66-C7D51CF05439}" presName="spNode" presStyleCnt="0"/>
      <dgm:spPr/>
    </dgm:pt>
    <dgm:pt modelId="{41ACB3FD-7FF6-4C6E-B2DC-ED1C4E706E1E}" type="pres">
      <dgm:prSet presAssocID="{6920CA97-B571-4D8A-BB7A-5D8302ED4FC0}" presName="sibTrans" presStyleLbl="sibTrans1D1" presStyleIdx="2" presStyleCnt="3"/>
      <dgm:spPr/>
      <dgm:t>
        <a:bodyPr/>
        <a:lstStyle/>
        <a:p>
          <a:endParaRPr lang="en-US"/>
        </a:p>
      </dgm:t>
    </dgm:pt>
  </dgm:ptLst>
  <dgm:cxnLst>
    <dgm:cxn modelId="{E35F021C-56D6-4E8E-B4EB-03230E8573EA}" type="presOf" srcId="{C5734166-8E05-4E89-BD1C-17251BB529AC}" destId="{FF70857E-B1A8-4F44-888C-DDC3AE537087}" srcOrd="0" destOrd="0" presId="urn:microsoft.com/office/officeart/2005/8/layout/cycle6"/>
    <dgm:cxn modelId="{91418435-9F20-4D9B-996D-DC307AF67214}" type="presOf" srcId="{79559591-B6DB-41C9-8E66-C7D51CF05439}" destId="{637CA1F1-1623-440F-BF1B-2CCAAFD76957}" srcOrd="0" destOrd="0" presId="urn:microsoft.com/office/officeart/2005/8/layout/cycle6"/>
    <dgm:cxn modelId="{2F8C0289-66C9-4989-A8FC-436B81BA8B9F}" srcId="{8CAB613B-D5B5-4D17-B1F0-D0CA3ED2EA1D}" destId="{79559591-B6DB-41C9-8E66-C7D51CF05439}" srcOrd="2" destOrd="0" parTransId="{3A7711CC-267A-4850-88C3-7B465458F77C}" sibTransId="{6920CA97-B571-4D8A-BB7A-5D8302ED4FC0}"/>
    <dgm:cxn modelId="{8C5C1B7C-4912-4007-931E-551BCEFB7CAA}" srcId="{8CAB613B-D5B5-4D17-B1F0-D0CA3ED2EA1D}" destId="{C5734166-8E05-4E89-BD1C-17251BB529AC}" srcOrd="0" destOrd="0" parTransId="{9092592E-B200-4248-983A-9E6D697D9E73}" sibTransId="{D6C005E3-0A14-45AC-8CFE-566829CF74F1}"/>
    <dgm:cxn modelId="{98A80BCA-116B-4A9D-B678-386ED830CAA7}" type="presOf" srcId="{55908E6A-BEDC-42E7-BA45-8F18666A9F7F}" destId="{AAA1504B-ECA1-4E2F-8253-6AA4FF01256D}" srcOrd="0" destOrd="0" presId="urn:microsoft.com/office/officeart/2005/8/layout/cycle6"/>
    <dgm:cxn modelId="{C4BE8A45-9708-4FB1-89A9-CD3A7071E733}" type="presOf" srcId="{6920CA97-B571-4D8A-BB7A-5D8302ED4FC0}" destId="{41ACB3FD-7FF6-4C6E-B2DC-ED1C4E706E1E}" srcOrd="0" destOrd="0" presId="urn:microsoft.com/office/officeart/2005/8/layout/cycle6"/>
    <dgm:cxn modelId="{FD4A0D16-0C35-475E-915F-28992A265A06}" srcId="{8CAB613B-D5B5-4D17-B1F0-D0CA3ED2EA1D}" destId="{55908E6A-BEDC-42E7-BA45-8F18666A9F7F}" srcOrd="1" destOrd="0" parTransId="{C3E496FB-EA53-4F75-BCC8-6EBB1777B685}" sibTransId="{7D3129A1-96D9-44EB-90D7-CF320C7EC241}"/>
    <dgm:cxn modelId="{9D32F991-34F4-4361-B333-0B788B86F7E7}" type="presOf" srcId="{7D3129A1-96D9-44EB-90D7-CF320C7EC241}" destId="{BB15E8CE-4E91-4FFC-97B8-A9597E210A6C}" srcOrd="0" destOrd="0" presId="urn:microsoft.com/office/officeart/2005/8/layout/cycle6"/>
    <dgm:cxn modelId="{FE5FF01B-E773-4EB6-B96A-AFF82657AB20}" type="presOf" srcId="{8CAB613B-D5B5-4D17-B1F0-D0CA3ED2EA1D}" destId="{84572BD9-DE8C-484D-AA57-3BAF236C7CD2}" srcOrd="0" destOrd="0" presId="urn:microsoft.com/office/officeart/2005/8/layout/cycle6"/>
    <dgm:cxn modelId="{7317F967-9951-46FF-B2DD-771E46199111}" type="presOf" srcId="{D6C005E3-0A14-45AC-8CFE-566829CF74F1}" destId="{D704E8E4-3120-4473-9799-08849E1AAC89}" srcOrd="0" destOrd="0" presId="urn:microsoft.com/office/officeart/2005/8/layout/cycle6"/>
    <dgm:cxn modelId="{FD48A140-E3B7-404E-B749-ABAEAF03C6CD}" type="presParOf" srcId="{84572BD9-DE8C-484D-AA57-3BAF236C7CD2}" destId="{FF70857E-B1A8-4F44-888C-DDC3AE537087}" srcOrd="0" destOrd="0" presId="urn:microsoft.com/office/officeart/2005/8/layout/cycle6"/>
    <dgm:cxn modelId="{E7B30069-C700-4312-8A91-A967581F0615}" type="presParOf" srcId="{84572BD9-DE8C-484D-AA57-3BAF236C7CD2}" destId="{CE6FEC39-1E79-4038-801C-A90FA9CB7801}" srcOrd="1" destOrd="0" presId="urn:microsoft.com/office/officeart/2005/8/layout/cycle6"/>
    <dgm:cxn modelId="{C8393217-D032-420C-A08E-1B5B32E63624}" type="presParOf" srcId="{84572BD9-DE8C-484D-AA57-3BAF236C7CD2}" destId="{D704E8E4-3120-4473-9799-08849E1AAC89}" srcOrd="2" destOrd="0" presId="urn:microsoft.com/office/officeart/2005/8/layout/cycle6"/>
    <dgm:cxn modelId="{0A6FE67F-F34E-422C-9494-07E8938DB050}" type="presParOf" srcId="{84572BD9-DE8C-484D-AA57-3BAF236C7CD2}" destId="{AAA1504B-ECA1-4E2F-8253-6AA4FF01256D}" srcOrd="3" destOrd="0" presId="urn:microsoft.com/office/officeart/2005/8/layout/cycle6"/>
    <dgm:cxn modelId="{DEBAE77B-7CBA-4CAF-9EAF-8D84344DC7E0}" type="presParOf" srcId="{84572BD9-DE8C-484D-AA57-3BAF236C7CD2}" destId="{DA13BBA8-0FAA-4868-98D1-27A06ED8A058}" srcOrd="4" destOrd="0" presId="urn:microsoft.com/office/officeart/2005/8/layout/cycle6"/>
    <dgm:cxn modelId="{88F957F3-5CF7-4B56-B266-5804A6025211}" type="presParOf" srcId="{84572BD9-DE8C-484D-AA57-3BAF236C7CD2}" destId="{BB15E8CE-4E91-4FFC-97B8-A9597E210A6C}" srcOrd="5" destOrd="0" presId="urn:microsoft.com/office/officeart/2005/8/layout/cycle6"/>
    <dgm:cxn modelId="{98CB89F3-0A5C-4B0F-BAEC-5F02D6AFF2EF}" type="presParOf" srcId="{84572BD9-DE8C-484D-AA57-3BAF236C7CD2}" destId="{637CA1F1-1623-440F-BF1B-2CCAAFD76957}" srcOrd="6" destOrd="0" presId="urn:microsoft.com/office/officeart/2005/8/layout/cycle6"/>
    <dgm:cxn modelId="{5CFEF9DE-0D15-482E-89E8-42FA7F6397B8}" type="presParOf" srcId="{84572BD9-DE8C-484D-AA57-3BAF236C7CD2}" destId="{D89681A3-5C0E-4B53-B1CC-EF58763CA2BA}" srcOrd="7" destOrd="0" presId="urn:microsoft.com/office/officeart/2005/8/layout/cycle6"/>
    <dgm:cxn modelId="{9B9538D7-5EF5-4E4D-8B04-C9A24C09E8B6}" type="presParOf" srcId="{84572BD9-DE8C-484D-AA57-3BAF236C7CD2}" destId="{41ACB3FD-7FF6-4C6E-B2DC-ED1C4E706E1E}" srcOrd="8"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3484535-14CF-44FF-A197-9851788880A3}" type="doc">
      <dgm:prSet loTypeId="urn:microsoft.com/office/officeart/2005/8/layout/arrow2" loCatId="process" qsTypeId="urn:microsoft.com/office/officeart/2005/8/quickstyle/simple5" qsCatId="simple" csTypeId="urn:microsoft.com/office/officeart/2005/8/colors/accent1_2#5" csCatId="accent1" phldr="1"/>
      <dgm:spPr/>
    </dgm:pt>
    <dgm:pt modelId="{80DE9799-7CE6-4A40-BA0B-B0703DE0C50A}">
      <dgm:prSet phldrT="[Text]"/>
      <dgm:spPr/>
      <dgm:t>
        <a:bodyPr/>
        <a:lstStyle/>
        <a:p>
          <a:r>
            <a:rPr lang="en-US" b="0" dirty="0" smtClean="0">
              <a:effectLst/>
              <a:latin typeface="Arial Narrow" pitchFamily="34" charset="0"/>
              <a:ea typeface="+mn-ea"/>
              <a:cs typeface="+mn-cs"/>
            </a:rPr>
            <a:t>Investigator</a:t>
          </a:r>
          <a:endParaRPr lang="en-US" b="0" dirty="0">
            <a:effectLst/>
            <a:latin typeface="Arial Narrow" pitchFamily="34" charset="0"/>
          </a:endParaRPr>
        </a:p>
      </dgm:t>
    </dgm:pt>
    <dgm:pt modelId="{61A0E9F9-BB0A-4678-87D2-CE210A6D4912}" type="parTrans" cxnId="{6264B239-813A-48BE-AE8B-F5502452577B}">
      <dgm:prSet/>
      <dgm:spPr/>
      <dgm:t>
        <a:bodyPr/>
        <a:lstStyle/>
        <a:p>
          <a:endParaRPr lang="en-US"/>
        </a:p>
      </dgm:t>
    </dgm:pt>
    <dgm:pt modelId="{26B43F5A-A624-4FBA-B48A-2FA4D588A184}" type="sibTrans" cxnId="{6264B239-813A-48BE-AE8B-F5502452577B}">
      <dgm:prSet/>
      <dgm:spPr/>
      <dgm:t>
        <a:bodyPr/>
        <a:lstStyle/>
        <a:p>
          <a:endParaRPr lang="en-US"/>
        </a:p>
      </dgm:t>
    </dgm:pt>
    <dgm:pt modelId="{49B9A844-CC6D-4DE9-96D8-9B0CF87C8AA1}">
      <dgm:prSet phldrT="[Text]"/>
      <dgm:spPr/>
      <dgm:t>
        <a:bodyPr/>
        <a:lstStyle/>
        <a:p>
          <a:r>
            <a:rPr lang="en-US" b="0" dirty="0" smtClean="0">
              <a:effectLst/>
              <a:latin typeface="Arial Narrow" pitchFamily="34" charset="0"/>
              <a:ea typeface="+mn-ea"/>
              <a:cs typeface="+mn-cs"/>
            </a:rPr>
            <a:t>Patent Office</a:t>
          </a:r>
          <a:endParaRPr lang="en-US" b="0" dirty="0">
            <a:effectLst/>
            <a:latin typeface="Arial Narrow" pitchFamily="34" charset="0"/>
          </a:endParaRPr>
        </a:p>
      </dgm:t>
    </dgm:pt>
    <dgm:pt modelId="{EDBC9E30-7003-4D41-BFBF-F36C0C3DD512}" type="parTrans" cxnId="{763B0DA4-8FA8-4FBF-9F7D-D44106094787}">
      <dgm:prSet/>
      <dgm:spPr/>
      <dgm:t>
        <a:bodyPr/>
        <a:lstStyle/>
        <a:p>
          <a:endParaRPr lang="en-US"/>
        </a:p>
      </dgm:t>
    </dgm:pt>
    <dgm:pt modelId="{1026A5C4-C02E-45EF-8CB0-0CA4BA64859C}" type="sibTrans" cxnId="{763B0DA4-8FA8-4FBF-9F7D-D44106094787}">
      <dgm:prSet/>
      <dgm:spPr/>
      <dgm:t>
        <a:bodyPr/>
        <a:lstStyle/>
        <a:p>
          <a:endParaRPr lang="en-US"/>
        </a:p>
      </dgm:t>
    </dgm:pt>
    <dgm:pt modelId="{E6D5B48D-37C5-4F8E-AA54-C6A9E4FBBAD3}">
      <dgm:prSet phldrT="[Text]"/>
      <dgm:spPr/>
      <dgm:t>
        <a:bodyPr/>
        <a:lstStyle/>
        <a:p>
          <a:r>
            <a:rPr lang="en-US" b="0" dirty="0" smtClean="0">
              <a:effectLst/>
              <a:latin typeface="Arial Narrow" pitchFamily="34" charset="0"/>
              <a:ea typeface="+mn-ea"/>
              <a:cs typeface="+mn-cs"/>
            </a:rPr>
            <a:t>Commercial Entities</a:t>
          </a:r>
          <a:endParaRPr lang="en-US" b="0" dirty="0">
            <a:effectLst/>
            <a:latin typeface="Arial Narrow" pitchFamily="34" charset="0"/>
          </a:endParaRPr>
        </a:p>
      </dgm:t>
    </dgm:pt>
    <dgm:pt modelId="{A2B509EC-CB4D-46FA-866B-A769FAF88C3B}" type="parTrans" cxnId="{4FF74B6C-F2F3-4F39-A822-2EF734C73779}">
      <dgm:prSet/>
      <dgm:spPr/>
      <dgm:t>
        <a:bodyPr/>
        <a:lstStyle/>
        <a:p>
          <a:endParaRPr lang="en-US"/>
        </a:p>
      </dgm:t>
    </dgm:pt>
    <dgm:pt modelId="{3133A6E0-6C02-4449-9415-E7F139877B20}" type="sibTrans" cxnId="{4FF74B6C-F2F3-4F39-A822-2EF734C73779}">
      <dgm:prSet/>
      <dgm:spPr/>
      <dgm:t>
        <a:bodyPr/>
        <a:lstStyle/>
        <a:p>
          <a:endParaRPr lang="en-US"/>
        </a:p>
      </dgm:t>
    </dgm:pt>
    <dgm:pt modelId="{06931815-77D1-4431-BE1E-5779B53A5C8B}" type="pres">
      <dgm:prSet presAssocID="{C3484535-14CF-44FF-A197-9851788880A3}" presName="arrowDiagram" presStyleCnt="0">
        <dgm:presLayoutVars>
          <dgm:chMax val="5"/>
          <dgm:dir/>
          <dgm:resizeHandles val="exact"/>
        </dgm:presLayoutVars>
      </dgm:prSet>
      <dgm:spPr/>
    </dgm:pt>
    <dgm:pt modelId="{EB69FAA0-58CB-42E7-81B8-D2F6631C243E}" type="pres">
      <dgm:prSet presAssocID="{C3484535-14CF-44FF-A197-9851788880A3}" presName="arrow" presStyleLbl="bgShp" presStyleIdx="0" presStyleCnt="1" custScaleX="113987"/>
      <dgm:spPr/>
    </dgm:pt>
    <dgm:pt modelId="{003D79D1-CB0D-4C05-A404-E1A36AFB4D84}" type="pres">
      <dgm:prSet presAssocID="{C3484535-14CF-44FF-A197-9851788880A3}" presName="arrowDiagram3" presStyleCnt="0"/>
      <dgm:spPr/>
    </dgm:pt>
    <dgm:pt modelId="{FC5F1715-7367-4D76-9ACD-EBE43FF04A94}" type="pres">
      <dgm:prSet presAssocID="{80DE9799-7CE6-4A40-BA0B-B0703DE0C50A}" presName="bullet3a" presStyleLbl="node1" presStyleIdx="0" presStyleCnt="3"/>
      <dgm:spPr/>
    </dgm:pt>
    <dgm:pt modelId="{38A62FE6-522D-4428-9355-D81F88ED01A0}" type="pres">
      <dgm:prSet presAssocID="{80DE9799-7CE6-4A40-BA0B-B0703DE0C50A}" presName="textBox3a" presStyleLbl="revTx" presStyleIdx="0" presStyleCnt="3">
        <dgm:presLayoutVars>
          <dgm:bulletEnabled val="1"/>
        </dgm:presLayoutVars>
      </dgm:prSet>
      <dgm:spPr/>
      <dgm:t>
        <a:bodyPr/>
        <a:lstStyle/>
        <a:p>
          <a:endParaRPr lang="en-US"/>
        </a:p>
      </dgm:t>
    </dgm:pt>
    <dgm:pt modelId="{BFF89C82-DC26-4ACA-BBDF-017BF174DE04}" type="pres">
      <dgm:prSet presAssocID="{49B9A844-CC6D-4DE9-96D8-9B0CF87C8AA1}" presName="bullet3b" presStyleLbl="node1" presStyleIdx="1" presStyleCnt="3"/>
      <dgm:spPr/>
    </dgm:pt>
    <dgm:pt modelId="{DD28D9DF-EF8F-4C10-BD35-D40B5C5DFAA8}" type="pres">
      <dgm:prSet presAssocID="{49B9A844-CC6D-4DE9-96D8-9B0CF87C8AA1}" presName="textBox3b" presStyleLbl="revTx" presStyleIdx="1" presStyleCnt="3">
        <dgm:presLayoutVars>
          <dgm:bulletEnabled val="1"/>
        </dgm:presLayoutVars>
      </dgm:prSet>
      <dgm:spPr/>
      <dgm:t>
        <a:bodyPr/>
        <a:lstStyle/>
        <a:p>
          <a:endParaRPr lang="en-US"/>
        </a:p>
      </dgm:t>
    </dgm:pt>
    <dgm:pt modelId="{2A8513FA-0B95-4C40-AD98-8AF499DB8265}" type="pres">
      <dgm:prSet presAssocID="{E6D5B48D-37C5-4F8E-AA54-C6A9E4FBBAD3}" presName="bullet3c" presStyleLbl="node1" presStyleIdx="2" presStyleCnt="3"/>
      <dgm:spPr/>
    </dgm:pt>
    <dgm:pt modelId="{6ED86674-7E85-4730-861D-2A09E4992653}" type="pres">
      <dgm:prSet presAssocID="{E6D5B48D-37C5-4F8E-AA54-C6A9E4FBBAD3}" presName="textBox3c" presStyleLbl="revTx" presStyleIdx="2" presStyleCnt="3">
        <dgm:presLayoutVars>
          <dgm:bulletEnabled val="1"/>
        </dgm:presLayoutVars>
      </dgm:prSet>
      <dgm:spPr/>
      <dgm:t>
        <a:bodyPr/>
        <a:lstStyle/>
        <a:p>
          <a:endParaRPr lang="en-US"/>
        </a:p>
      </dgm:t>
    </dgm:pt>
  </dgm:ptLst>
  <dgm:cxnLst>
    <dgm:cxn modelId="{79E18C2A-0FF0-445E-A0AB-32E0F27E2B72}" type="presOf" srcId="{E6D5B48D-37C5-4F8E-AA54-C6A9E4FBBAD3}" destId="{6ED86674-7E85-4730-861D-2A09E4992653}" srcOrd="0" destOrd="0" presId="urn:microsoft.com/office/officeart/2005/8/layout/arrow2"/>
    <dgm:cxn modelId="{3B99CF4C-3280-4F18-B5C9-61191700ADAE}" type="presOf" srcId="{C3484535-14CF-44FF-A197-9851788880A3}" destId="{06931815-77D1-4431-BE1E-5779B53A5C8B}" srcOrd="0" destOrd="0" presId="urn:microsoft.com/office/officeart/2005/8/layout/arrow2"/>
    <dgm:cxn modelId="{763B0DA4-8FA8-4FBF-9F7D-D44106094787}" srcId="{C3484535-14CF-44FF-A197-9851788880A3}" destId="{49B9A844-CC6D-4DE9-96D8-9B0CF87C8AA1}" srcOrd="1" destOrd="0" parTransId="{EDBC9E30-7003-4D41-BFBF-F36C0C3DD512}" sibTransId="{1026A5C4-C02E-45EF-8CB0-0CA4BA64859C}"/>
    <dgm:cxn modelId="{35558D9C-AD6C-447C-9E97-B22C645D4BD6}" type="presOf" srcId="{49B9A844-CC6D-4DE9-96D8-9B0CF87C8AA1}" destId="{DD28D9DF-EF8F-4C10-BD35-D40B5C5DFAA8}" srcOrd="0" destOrd="0" presId="urn:microsoft.com/office/officeart/2005/8/layout/arrow2"/>
    <dgm:cxn modelId="{4F6AAE6E-9671-4AF8-9431-4A6F16A24214}" type="presOf" srcId="{80DE9799-7CE6-4A40-BA0B-B0703DE0C50A}" destId="{38A62FE6-522D-4428-9355-D81F88ED01A0}" srcOrd="0" destOrd="0" presId="urn:microsoft.com/office/officeart/2005/8/layout/arrow2"/>
    <dgm:cxn modelId="{4FF74B6C-F2F3-4F39-A822-2EF734C73779}" srcId="{C3484535-14CF-44FF-A197-9851788880A3}" destId="{E6D5B48D-37C5-4F8E-AA54-C6A9E4FBBAD3}" srcOrd="2" destOrd="0" parTransId="{A2B509EC-CB4D-46FA-866B-A769FAF88C3B}" sibTransId="{3133A6E0-6C02-4449-9415-E7F139877B20}"/>
    <dgm:cxn modelId="{6264B239-813A-48BE-AE8B-F5502452577B}" srcId="{C3484535-14CF-44FF-A197-9851788880A3}" destId="{80DE9799-7CE6-4A40-BA0B-B0703DE0C50A}" srcOrd="0" destOrd="0" parTransId="{61A0E9F9-BB0A-4678-87D2-CE210A6D4912}" sibTransId="{26B43F5A-A624-4FBA-B48A-2FA4D588A184}"/>
    <dgm:cxn modelId="{5D006392-B7E3-44BD-86DF-5437731D6F15}" type="presParOf" srcId="{06931815-77D1-4431-BE1E-5779B53A5C8B}" destId="{EB69FAA0-58CB-42E7-81B8-D2F6631C243E}" srcOrd="0" destOrd="0" presId="urn:microsoft.com/office/officeart/2005/8/layout/arrow2"/>
    <dgm:cxn modelId="{647E945A-CFCD-4F8A-8CC0-9B536DB98436}" type="presParOf" srcId="{06931815-77D1-4431-BE1E-5779B53A5C8B}" destId="{003D79D1-CB0D-4C05-A404-E1A36AFB4D84}" srcOrd="1" destOrd="0" presId="urn:microsoft.com/office/officeart/2005/8/layout/arrow2"/>
    <dgm:cxn modelId="{DC7E7B2B-104A-4BBD-A6BF-49B8A7452D04}" type="presParOf" srcId="{003D79D1-CB0D-4C05-A404-E1A36AFB4D84}" destId="{FC5F1715-7367-4D76-9ACD-EBE43FF04A94}" srcOrd="0" destOrd="0" presId="urn:microsoft.com/office/officeart/2005/8/layout/arrow2"/>
    <dgm:cxn modelId="{9687145F-FB81-4A8A-87AB-7F0471A02E1B}" type="presParOf" srcId="{003D79D1-CB0D-4C05-A404-E1A36AFB4D84}" destId="{38A62FE6-522D-4428-9355-D81F88ED01A0}" srcOrd="1" destOrd="0" presId="urn:microsoft.com/office/officeart/2005/8/layout/arrow2"/>
    <dgm:cxn modelId="{CB31EE35-BCFB-4A96-A71E-5CE294A1CFC0}" type="presParOf" srcId="{003D79D1-CB0D-4C05-A404-E1A36AFB4D84}" destId="{BFF89C82-DC26-4ACA-BBDF-017BF174DE04}" srcOrd="2" destOrd="0" presId="urn:microsoft.com/office/officeart/2005/8/layout/arrow2"/>
    <dgm:cxn modelId="{315EF608-8A16-4535-89AE-493773BF961B}" type="presParOf" srcId="{003D79D1-CB0D-4C05-A404-E1A36AFB4D84}" destId="{DD28D9DF-EF8F-4C10-BD35-D40B5C5DFAA8}" srcOrd="3" destOrd="0" presId="urn:microsoft.com/office/officeart/2005/8/layout/arrow2"/>
    <dgm:cxn modelId="{7E244DCF-C72E-4CFB-9BD8-FFE50ED3035B}" type="presParOf" srcId="{003D79D1-CB0D-4C05-A404-E1A36AFB4D84}" destId="{2A8513FA-0B95-4C40-AD98-8AF499DB8265}" srcOrd="4" destOrd="0" presId="urn:microsoft.com/office/officeart/2005/8/layout/arrow2"/>
    <dgm:cxn modelId="{0559551E-972A-4D3F-9BC5-23608BB1FBCE}" type="presParOf" srcId="{003D79D1-CB0D-4C05-A404-E1A36AFB4D84}" destId="{6ED86674-7E85-4730-861D-2A09E4992653}" srcOrd="5" destOrd="0" presId="urn:microsoft.com/office/officeart/2005/8/layout/arrow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A50DF21-875A-4863-98B7-8E99D1585262}" type="doc">
      <dgm:prSet loTypeId="urn:microsoft.com/office/officeart/2005/8/layout/hierarchy1" loCatId="hierarchy" qsTypeId="urn:microsoft.com/office/officeart/2005/8/quickstyle/3d1" qsCatId="3D" csTypeId="urn:microsoft.com/office/officeart/2005/8/colors/accent1_2#6" csCatId="accent1" phldr="1"/>
      <dgm:spPr/>
      <dgm:t>
        <a:bodyPr/>
        <a:lstStyle/>
        <a:p>
          <a:endParaRPr lang="en-US"/>
        </a:p>
      </dgm:t>
    </dgm:pt>
    <dgm:pt modelId="{9913FE46-7A0A-48B3-8393-272D7E483060}">
      <dgm:prSet phldrT="[Text]" custT="1"/>
      <dgm:spPr/>
      <dgm:t>
        <a:bodyPr/>
        <a:lstStyle/>
        <a:p>
          <a:r>
            <a:rPr lang="en-US" sz="2000" dirty="0" smtClean="0">
              <a:effectLst/>
              <a:latin typeface="Arial Narrow" pitchFamily="34" charset="0"/>
              <a:ea typeface="+mn-ea"/>
              <a:cs typeface="+mn-cs"/>
            </a:rPr>
            <a:t>Intellectual</a:t>
          </a:r>
        </a:p>
        <a:p>
          <a:r>
            <a:rPr lang="en-US" sz="2000" dirty="0" smtClean="0">
              <a:effectLst/>
              <a:latin typeface="Arial Narrow" pitchFamily="34" charset="0"/>
              <a:ea typeface="+mn-ea"/>
              <a:cs typeface="+mn-cs"/>
            </a:rPr>
            <a:t>Property</a:t>
          </a:r>
          <a:endParaRPr lang="en-US" sz="2000" dirty="0">
            <a:effectLst/>
            <a:latin typeface="Arial Narrow" pitchFamily="34" charset="0"/>
          </a:endParaRPr>
        </a:p>
      </dgm:t>
    </dgm:pt>
    <dgm:pt modelId="{AA8BC4B4-B8EC-47E9-B164-308750C1AF96}" type="parTrans" cxnId="{E7D145FE-547C-4959-8507-2E225835D1B0}">
      <dgm:prSet/>
      <dgm:spPr/>
      <dgm:t>
        <a:bodyPr/>
        <a:lstStyle/>
        <a:p>
          <a:endParaRPr lang="en-US"/>
        </a:p>
      </dgm:t>
    </dgm:pt>
    <dgm:pt modelId="{D81384AB-698B-4E42-A18B-D215B553A9FE}" type="sibTrans" cxnId="{E7D145FE-547C-4959-8507-2E225835D1B0}">
      <dgm:prSet/>
      <dgm:spPr/>
      <dgm:t>
        <a:bodyPr/>
        <a:lstStyle/>
        <a:p>
          <a:endParaRPr lang="en-US"/>
        </a:p>
      </dgm:t>
    </dgm:pt>
    <dgm:pt modelId="{F0825FB4-FF8C-46F1-8F87-9949FE0E7074}">
      <dgm:prSet phldrT="[Text]" custT="1"/>
      <dgm:spPr/>
      <dgm:t>
        <a:bodyPr/>
        <a:lstStyle/>
        <a:p>
          <a:r>
            <a:rPr lang="en-US" sz="2000" dirty="0" smtClean="0">
              <a:effectLst/>
              <a:latin typeface="Arial Narrow" pitchFamily="34" charset="0"/>
              <a:ea typeface="+mn-ea"/>
              <a:cs typeface="+mn-cs"/>
            </a:rPr>
            <a:t>Option</a:t>
          </a:r>
        </a:p>
        <a:p>
          <a:r>
            <a:rPr lang="en-US" sz="2000" dirty="0" smtClean="0">
              <a:effectLst/>
              <a:latin typeface="Arial Narrow" pitchFamily="34" charset="0"/>
              <a:ea typeface="+mn-ea"/>
              <a:cs typeface="+mn-cs"/>
            </a:rPr>
            <a:t>Agreement</a:t>
          </a:r>
          <a:endParaRPr lang="en-US" sz="2000" dirty="0">
            <a:effectLst/>
            <a:latin typeface="Arial Narrow" pitchFamily="34" charset="0"/>
          </a:endParaRPr>
        </a:p>
      </dgm:t>
    </dgm:pt>
    <dgm:pt modelId="{AC35667E-C38A-463F-9529-9ACC911D224E}" type="parTrans" cxnId="{088D34CE-309B-42BC-B701-4AB0AE8EC428}">
      <dgm:prSet/>
      <dgm:spPr/>
      <dgm:t>
        <a:bodyPr/>
        <a:lstStyle/>
        <a:p>
          <a:endParaRPr lang="en-US"/>
        </a:p>
      </dgm:t>
    </dgm:pt>
    <dgm:pt modelId="{5ED50D00-8E6E-48A1-B50B-8B3E54349F07}" type="sibTrans" cxnId="{088D34CE-309B-42BC-B701-4AB0AE8EC428}">
      <dgm:prSet/>
      <dgm:spPr/>
      <dgm:t>
        <a:bodyPr/>
        <a:lstStyle/>
        <a:p>
          <a:endParaRPr lang="en-US"/>
        </a:p>
      </dgm:t>
    </dgm:pt>
    <dgm:pt modelId="{6217534A-575F-424F-8080-8C3298FE6C08}">
      <dgm:prSet phldrT="[Text]" custT="1"/>
      <dgm:spPr/>
      <dgm:t>
        <a:bodyPr/>
        <a:lstStyle/>
        <a:p>
          <a:r>
            <a:rPr lang="en-US" sz="2000" dirty="0" smtClean="0">
              <a:effectLst/>
              <a:latin typeface="Arial Narrow" pitchFamily="34" charset="0"/>
              <a:ea typeface="+mn-ea"/>
              <a:cs typeface="+mn-cs"/>
            </a:rPr>
            <a:t>License Agreement</a:t>
          </a:r>
          <a:endParaRPr lang="en-US" sz="2000" dirty="0">
            <a:effectLst/>
            <a:latin typeface="Arial Narrow" pitchFamily="34" charset="0"/>
          </a:endParaRPr>
        </a:p>
      </dgm:t>
    </dgm:pt>
    <dgm:pt modelId="{D01D5265-DBF4-40DD-904B-0143E6AF9E97}" type="parTrans" cxnId="{5451336A-649B-40A7-BFBC-4118E7C1E2CE}">
      <dgm:prSet/>
      <dgm:spPr/>
      <dgm:t>
        <a:bodyPr/>
        <a:lstStyle/>
        <a:p>
          <a:endParaRPr lang="en-US"/>
        </a:p>
      </dgm:t>
    </dgm:pt>
    <dgm:pt modelId="{BBB246B3-4EB2-42BB-8D7F-4E854145CC20}" type="sibTrans" cxnId="{5451336A-649B-40A7-BFBC-4118E7C1E2CE}">
      <dgm:prSet/>
      <dgm:spPr/>
      <dgm:t>
        <a:bodyPr/>
        <a:lstStyle/>
        <a:p>
          <a:endParaRPr lang="en-US"/>
        </a:p>
      </dgm:t>
    </dgm:pt>
    <dgm:pt modelId="{8AD7C638-1055-4588-AC26-03E851690089}">
      <dgm:prSet phldrT="[Text]" custT="1"/>
      <dgm:spPr/>
      <dgm:t>
        <a:bodyPr/>
        <a:lstStyle/>
        <a:p>
          <a:r>
            <a:rPr lang="en-US" sz="2000" dirty="0" smtClean="0">
              <a:effectLst/>
              <a:latin typeface="Arial Narrow" pitchFamily="34" charset="0"/>
              <a:ea typeface="+mn-ea"/>
              <a:cs typeface="+mn-cs"/>
            </a:rPr>
            <a:t>Start-Up Company</a:t>
          </a:r>
          <a:endParaRPr lang="en-US" sz="2000" dirty="0">
            <a:effectLst/>
            <a:latin typeface="Arial Narrow" pitchFamily="34" charset="0"/>
          </a:endParaRPr>
        </a:p>
      </dgm:t>
    </dgm:pt>
    <dgm:pt modelId="{839FA71E-DFD2-4722-A974-F9BDD310BA35}" type="parTrans" cxnId="{696FA0A2-0FB2-4ADB-AE1E-483363AE8AFF}">
      <dgm:prSet/>
      <dgm:spPr/>
      <dgm:t>
        <a:bodyPr/>
        <a:lstStyle/>
        <a:p>
          <a:endParaRPr lang="en-US"/>
        </a:p>
      </dgm:t>
    </dgm:pt>
    <dgm:pt modelId="{BABB3B30-27F1-4961-9182-F5C5250FE089}" type="sibTrans" cxnId="{696FA0A2-0FB2-4ADB-AE1E-483363AE8AFF}">
      <dgm:prSet/>
      <dgm:spPr/>
      <dgm:t>
        <a:bodyPr/>
        <a:lstStyle/>
        <a:p>
          <a:endParaRPr lang="en-US"/>
        </a:p>
      </dgm:t>
    </dgm:pt>
    <dgm:pt modelId="{52358792-E111-4DAD-A89B-19A45BDDC563}" type="pres">
      <dgm:prSet presAssocID="{0A50DF21-875A-4863-98B7-8E99D1585262}" presName="hierChild1" presStyleCnt="0">
        <dgm:presLayoutVars>
          <dgm:chPref val="1"/>
          <dgm:dir/>
          <dgm:animOne val="branch"/>
          <dgm:animLvl val="lvl"/>
          <dgm:resizeHandles/>
        </dgm:presLayoutVars>
      </dgm:prSet>
      <dgm:spPr/>
      <dgm:t>
        <a:bodyPr/>
        <a:lstStyle/>
        <a:p>
          <a:endParaRPr lang="en-US"/>
        </a:p>
      </dgm:t>
    </dgm:pt>
    <dgm:pt modelId="{6910BE37-8B1F-4AE0-BB5E-2AAB37CB1682}" type="pres">
      <dgm:prSet presAssocID="{9913FE46-7A0A-48B3-8393-272D7E483060}" presName="hierRoot1" presStyleCnt="0"/>
      <dgm:spPr/>
    </dgm:pt>
    <dgm:pt modelId="{40D2FEFC-D6BD-4FD4-AEDA-5061960B501A}" type="pres">
      <dgm:prSet presAssocID="{9913FE46-7A0A-48B3-8393-272D7E483060}" presName="composite" presStyleCnt="0"/>
      <dgm:spPr/>
    </dgm:pt>
    <dgm:pt modelId="{3CDC103E-7A05-46F9-84DB-5A9A206781A3}" type="pres">
      <dgm:prSet presAssocID="{9913FE46-7A0A-48B3-8393-272D7E483060}" presName="background" presStyleLbl="node0" presStyleIdx="0" presStyleCnt="1"/>
      <dgm:spPr/>
    </dgm:pt>
    <dgm:pt modelId="{06DD1150-4432-4E44-BB9A-A094FB32C9BA}" type="pres">
      <dgm:prSet presAssocID="{9913FE46-7A0A-48B3-8393-272D7E483060}" presName="text" presStyleLbl="fgAcc0" presStyleIdx="0" presStyleCnt="1">
        <dgm:presLayoutVars>
          <dgm:chPref val="3"/>
        </dgm:presLayoutVars>
      </dgm:prSet>
      <dgm:spPr/>
      <dgm:t>
        <a:bodyPr/>
        <a:lstStyle/>
        <a:p>
          <a:endParaRPr lang="en-US"/>
        </a:p>
      </dgm:t>
    </dgm:pt>
    <dgm:pt modelId="{C0449729-361A-4A93-89C7-B6FA6512AFAF}" type="pres">
      <dgm:prSet presAssocID="{9913FE46-7A0A-48B3-8393-272D7E483060}" presName="hierChild2" presStyleCnt="0"/>
      <dgm:spPr/>
    </dgm:pt>
    <dgm:pt modelId="{402B055A-4AC1-4D87-931C-39EB73CEDB04}" type="pres">
      <dgm:prSet presAssocID="{AC35667E-C38A-463F-9529-9ACC911D224E}" presName="Name10" presStyleLbl="parChTrans1D2" presStyleIdx="0" presStyleCnt="3"/>
      <dgm:spPr/>
      <dgm:t>
        <a:bodyPr/>
        <a:lstStyle/>
        <a:p>
          <a:endParaRPr lang="en-US"/>
        </a:p>
      </dgm:t>
    </dgm:pt>
    <dgm:pt modelId="{74CF589F-59A3-40B0-B6CB-1FB883B99759}" type="pres">
      <dgm:prSet presAssocID="{F0825FB4-FF8C-46F1-8F87-9949FE0E7074}" presName="hierRoot2" presStyleCnt="0"/>
      <dgm:spPr/>
    </dgm:pt>
    <dgm:pt modelId="{2483C648-B8E8-4E40-AA10-637D5EC3C913}" type="pres">
      <dgm:prSet presAssocID="{F0825FB4-FF8C-46F1-8F87-9949FE0E7074}" presName="composite2" presStyleCnt="0"/>
      <dgm:spPr/>
    </dgm:pt>
    <dgm:pt modelId="{BF470342-B749-409B-B520-BB1E286C9458}" type="pres">
      <dgm:prSet presAssocID="{F0825FB4-FF8C-46F1-8F87-9949FE0E7074}" presName="background2" presStyleLbl="node2" presStyleIdx="0" presStyleCnt="3"/>
      <dgm:spPr/>
    </dgm:pt>
    <dgm:pt modelId="{59C40056-0C3B-4185-A21D-7AA5B26CEC37}" type="pres">
      <dgm:prSet presAssocID="{F0825FB4-FF8C-46F1-8F87-9949FE0E7074}" presName="text2" presStyleLbl="fgAcc2" presStyleIdx="0" presStyleCnt="3">
        <dgm:presLayoutVars>
          <dgm:chPref val="3"/>
        </dgm:presLayoutVars>
      </dgm:prSet>
      <dgm:spPr/>
      <dgm:t>
        <a:bodyPr/>
        <a:lstStyle/>
        <a:p>
          <a:endParaRPr lang="en-US"/>
        </a:p>
      </dgm:t>
    </dgm:pt>
    <dgm:pt modelId="{9AE12E55-6925-4186-8D95-92F7E91F4AAA}" type="pres">
      <dgm:prSet presAssocID="{F0825FB4-FF8C-46F1-8F87-9949FE0E7074}" presName="hierChild3" presStyleCnt="0"/>
      <dgm:spPr/>
    </dgm:pt>
    <dgm:pt modelId="{5E7AF5FF-BC5F-4585-A5FB-8AD22D9D5E9D}" type="pres">
      <dgm:prSet presAssocID="{D01D5265-DBF4-40DD-904B-0143E6AF9E97}" presName="Name10" presStyleLbl="parChTrans1D2" presStyleIdx="1" presStyleCnt="3"/>
      <dgm:spPr/>
      <dgm:t>
        <a:bodyPr/>
        <a:lstStyle/>
        <a:p>
          <a:endParaRPr lang="en-US"/>
        </a:p>
      </dgm:t>
    </dgm:pt>
    <dgm:pt modelId="{14609701-F840-415F-B2C5-DCB25F2E8E56}" type="pres">
      <dgm:prSet presAssocID="{6217534A-575F-424F-8080-8C3298FE6C08}" presName="hierRoot2" presStyleCnt="0"/>
      <dgm:spPr/>
    </dgm:pt>
    <dgm:pt modelId="{3A06F356-324E-446D-A449-5E93ADE39D49}" type="pres">
      <dgm:prSet presAssocID="{6217534A-575F-424F-8080-8C3298FE6C08}" presName="composite2" presStyleCnt="0"/>
      <dgm:spPr/>
    </dgm:pt>
    <dgm:pt modelId="{35C15067-F6C1-4A38-B12B-FC78187D8451}" type="pres">
      <dgm:prSet presAssocID="{6217534A-575F-424F-8080-8C3298FE6C08}" presName="background2" presStyleLbl="node2" presStyleIdx="1" presStyleCnt="3"/>
      <dgm:spPr/>
    </dgm:pt>
    <dgm:pt modelId="{8275A1C4-BABE-4E11-99AB-2F977BCEBCC5}" type="pres">
      <dgm:prSet presAssocID="{6217534A-575F-424F-8080-8C3298FE6C08}" presName="text2" presStyleLbl="fgAcc2" presStyleIdx="1" presStyleCnt="3">
        <dgm:presLayoutVars>
          <dgm:chPref val="3"/>
        </dgm:presLayoutVars>
      </dgm:prSet>
      <dgm:spPr/>
      <dgm:t>
        <a:bodyPr/>
        <a:lstStyle/>
        <a:p>
          <a:endParaRPr lang="en-US"/>
        </a:p>
      </dgm:t>
    </dgm:pt>
    <dgm:pt modelId="{F649CCA2-E9A9-4946-8EF5-1D175A53E3B1}" type="pres">
      <dgm:prSet presAssocID="{6217534A-575F-424F-8080-8C3298FE6C08}" presName="hierChild3" presStyleCnt="0"/>
      <dgm:spPr/>
    </dgm:pt>
    <dgm:pt modelId="{7D5B59FE-9BE7-4F61-9F96-9CEBF290C51C}" type="pres">
      <dgm:prSet presAssocID="{839FA71E-DFD2-4722-A974-F9BDD310BA35}" presName="Name10" presStyleLbl="parChTrans1D2" presStyleIdx="2" presStyleCnt="3"/>
      <dgm:spPr/>
      <dgm:t>
        <a:bodyPr/>
        <a:lstStyle/>
        <a:p>
          <a:endParaRPr lang="en-US"/>
        </a:p>
      </dgm:t>
    </dgm:pt>
    <dgm:pt modelId="{26838EEA-CC3E-4C28-A895-3F6C1D485047}" type="pres">
      <dgm:prSet presAssocID="{8AD7C638-1055-4588-AC26-03E851690089}" presName="hierRoot2" presStyleCnt="0"/>
      <dgm:spPr/>
    </dgm:pt>
    <dgm:pt modelId="{BAE79B45-D7AD-4469-8271-075139E9C316}" type="pres">
      <dgm:prSet presAssocID="{8AD7C638-1055-4588-AC26-03E851690089}" presName="composite2" presStyleCnt="0"/>
      <dgm:spPr/>
    </dgm:pt>
    <dgm:pt modelId="{B9E66FD8-87BB-4B85-9594-72536BF2990D}" type="pres">
      <dgm:prSet presAssocID="{8AD7C638-1055-4588-AC26-03E851690089}" presName="background2" presStyleLbl="node2" presStyleIdx="2" presStyleCnt="3"/>
      <dgm:spPr/>
    </dgm:pt>
    <dgm:pt modelId="{FF0F668B-2002-44A9-A69D-DD58292A488E}" type="pres">
      <dgm:prSet presAssocID="{8AD7C638-1055-4588-AC26-03E851690089}" presName="text2" presStyleLbl="fgAcc2" presStyleIdx="2" presStyleCnt="3">
        <dgm:presLayoutVars>
          <dgm:chPref val="3"/>
        </dgm:presLayoutVars>
      </dgm:prSet>
      <dgm:spPr/>
      <dgm:t>
        <a:bodyPr/>
        <a:lstStyle/>
        <a:p>
          <a:endParaRPr lang="en-US"/>
        </a:p>
      </dgm:t>
    </dgm:pt>
    <dgm:pt modelId="{BE8FE461-2988-4EE3-B312-A00C1FA169EE}" type="pres">
      <dgm:prSet presAssocID="{8AD7C638-1055-4588-AC26-03E851690089}" presName="hierChild3" presStyleCnt="0"/>
      <dgm:spPr/>
    </dgm:pt>
  </dgm:ptLst>
  <dgm:cxnLst>
    <dgm:cxn modelId="{D86B4CB6-7144-41CB-8C25-553FED3759CA}" type="presOf" srcId="{6217534A-575F-424F-8080-8C3298FE6C08}" destId="{8275A1C4-BABE-4E11-99AB-2F977BCEBCC5}" srcOrd="0" destOrd="0" presId="urn:microsoft.com/office/officeart/2005/8/layout/hierarchy1"/>
    <dgm:cxn modelId="{DFA0F770-9242-48A6-BDDF-77FAEF0EA2E7}" type="presOf" srcId="{9913FE46-7A0A-48B3-8393-272D7E483060}" destId="{06DD1150-4432-4E44-BB9A-A094FB32C9BA}" srcOrd="0" destOrd="0" presId="urn:microsoft.com/office/officeart/2005/8/layout/hierarchy1"/>
    <dgm:cxn modelId="{5451336A-649B-40A7-BFBC-4118E7C1E2CE}" srcId="{9913FE46-7A0A-48B3-8393-272D7E483060}" destId="{6217534A-575F-424F-8080-8C3298FE6C08}" srcOrd="1" destOrd="0" parTransId="{D01D5265-DBF4-40DD-904B-0143E6AF9E97}" sibTransId="{BBB246B3-4EB2-42BB-8D7F-4E854145CC20}"/>
    <dgm:cxn modelId="{BD88CDCC-725A-45FD-AA7F-E855D88026DE}" type="presOf" srcId="{8AD7C638-1055-4588-AC26-03E851690089}" destId="{FF0F668B-2002-44A9-A69D-DD58292A488E}" srcOrd="0" destOrd="0" presId="urn:microsoft.com/office/officeart/2005/8/layout/hierarchy1"/>
    <dgm:cxn modelId="{7E496F5D-7FBE-4211-A3C0-1B7C287440D8}" type="presOf" srcId="{0A50DF21-875A-4863-98B7-8E99D1585262}" destId="{52358792-E111-4DAD-A89B-19A45BDDC563}" srcOrd="0" destOrd="0" presId="urn:microsoft.com/office/officeart/2005/8/layout/hierarchy1"/>
    <dgm:cxn modelId="{696FA0A2-0FB2-4ADB-AE1E-483363AE8AFF}" srcId="{9913FE46-7A0A-48B3-8393-272D7E483060}" destId="{8AD7C638-1055-4588-AC26-03E851690089}" srcOrd="2" destOrd="0" parTransId="{839FA71E-DFD2-4722-A974-F9BDD310BA35}" sibTransId="{BABB3B30-27F1-4961-9182-F5C5250FE089}"/>
    <dgm:cxn modelId="{5343BC54-7DAA-471B-BD95-A3B05498EE11}" type="presOf" srcId="{D01D5265-DBF4-40DD-904B-0143E6AF9E97}" destId="{5E7AF5FF-BC5F-4585-A5FB-8AD22D9D5E9D}" srcOrd="0" destOrd="0" presId="urn:microsoft.com/office/officeart/2005/8/layout/hierarchy1"/>
    <dgm:cxn modelId="{088D34CE-309B-42BC-B701-4AB0AE8EC428}" srcId="{9913FE46-7A0A-48B3-8393-272D7E483060}" destId="{F0825FB4-FF8C-46F1-8F87-9949FE0E7074}" srcOrd="0" destOrd="0" parTransId="{AC35667E-C38A-463F-9529-9ACC911D224E}" sibTransId="{5ED50D00-8E6E-48A1-B50B-8B3E54349F07}"/>
    <dgm:cxn modelId="{37FC0F7B-87C5-40F4-81CD-A6586429C431}" type="presOf" srcId="{839FA71E-DFD2-4722-A974-F9BDD310BA35}" destId="{7D5B59FE-9BE7-4F61-9F96-9CEBF290C51C}" srcOrd="0" destOrd="0" presId="urn:microsoft.com/office/officeart/2005/8/layout/hierarchy1"/>
    <dgm:cxn modelId="{454C9795-4BC9-4A85-AAA9-7D666F30CFFC}" type="presOf" srcId="{AC35667E-C38A-463F-9529-9ACC911D224E}" destId="{402B055A-4AC1-4D87-931C-39EB73CEDB04}" srcOrd="0" destOrd="0" presId="urn:microsoft.com/office/officeart/2005/8/layout/hierarchy1"/>
    <dgm:cxn modelId="{DA230AA0-B4F2-48C3-96A5-220E9DB388D3}" type="presOf" srcId="{F0825FB4-FF8C-46F1-8F87-9949FE0E7074}" destId="{59C40056-0C3B-4185-A21D-7AA5B26CEC37}" srcOrd="0" destOrd="0" presId="urn:microsoft.com/office/officeart/2005/8/layout/hierarchy1"/>
    <dgm:cxn modelId="{E7D145FE-547C-4959-8507-2E225835D1B0}" srcId="{0A50DF21-875A-4863-98B7-8E99D1585262}" destId="{9913FE46-7A0A-48B3-8393-272D7E483060}" srcOrd="0" destOrd="0" parTransId="{AA8BC4B4-B8EC-47E9-B164-308750C1AF96}" sibTransId="{D81384AB-698B-4E42-A18B-D215B553A9FE}"/>
    <dgm:cxn modelId="{5F1FD889-4485-47AF-8D96-D9FB8850F350}" type="presParOf" srcId="{52358792-E111-4DAD-A89B-19A45BDDC563}" destId="{6910BE37-8B1F-4AE0-BB5E-2AAB37CB1682}" srcOrd="0" destOrd="0" presId="urn:microsoft.com/office/officeart/2005/8/layout/hierarchy1"/>
    <dgm:cxn modelId="{32445CBA-7614-46F2-BCE4-B4ADAA175A25}" type="presParOf" srcId="{6910BE37-8B1F-4AE0-BB5E-2AAB37CB1682}" destId="{40D2FEFC-D6BD-4FD4-AEDA-5061960B501A}" srcOrd="0" destOrd="0" presId="urn:microsoft.com/office/officeart/2005/8/layout/hierarchy1"/>
    <dgm:cxn modelId="{971D84E7-5C27-4167-8083-A1EF45DA816A}" type="presParOf" srcId="{40D2FEFC-D6BD-4FD4-AEDA-5061960B501A}" destId="{3CDC103E-7A05-46F9-84DB-5A9A206781A3}" srcOrd="0" destOrd="0" presId="urn:microsoft.com/office/officeart/2005/8/layout/hierarchy1"/>
    <dgm:cxn modelId="{8083982D-20DF-45D9-B24E-0D25B38DEC7D}" type="presParOf" srcId="{40D2FEFC-D6BD-4FD4-AEDA-5061960B501A}" destId="{06DD1150-4432-4E44-BB9A-A094FB32C9BA}" srcOrd="1" destOrd="0" presId="urn:microsoft.com/office/officeart/2005/8/layout/hierarchy1"/>
    <dgm:cxn modelId="{DD6B646B-775B-4F00-81C9-EC9A99EE358D}" type="presParOf" srcId="{6910BE37-8B1F-4AE0-BB5E-2AAB37CB1682}" destId="{C0449729-361A-4A93-89C7-B6FA6512AFAF}" srcOrd="1" destOrd="0" presId="urn:microsoft.com/office/officeart/2005/8/layout/hierarchy1"/>
    <dgm:cxn modelId="{8FDF0663-5EC3-45C1-99F3-C0903362F06B}" type="presParOf" srcId="{C0449729-361A-4A93-89C7-B6FA6512AFAF}" destId="{402B055A-4AC1-4D87-931C-39EB73CEDB04}" srcOrd="0" destOrd="0" presId="urn:microsoft.com/office/officeart/2005/8/layout/hierarchy1"/>
    <dgm:cxn modelId="{F8B5EB62-1571-4C0B-A1F0-37C91010F7C9}" type="presParOf" srcId="{C0449729-361A-4A93-89C7-B6FA6512AFAF}" destId="{74CF589F-59A3-40B0-B6CB-1FB883B99759}" srcOrd="1" destOrd="0" presId="urn:microsoft.com/office/officeart/2005/8/layout/hierarchy1"/>
    <dgm:cxn modelId="{2A61EE9C-0B87-4204-B748-14D184D03038}" type="presParOf" srcId="{74CF589F-59A3-40B0-B6CB-1FB883B99759}" destId="{2483C648-B8E8-4E40-AA10-637D5EC3C913}" srcOrd="0" destOrd="0" presId="urn:microsoft.com/office/officeart/2005/8/layout/hierarchy1"/>
    <dgm:cxn modelId="{BC8EEEF8-D9DE-41AE-9914-BDD5B3EEC14E}" type="presParOf" srcId="{2483C648-B8E8-4E40-AA10-637D5EC3C913}" destId="{BF470342-B749-409B-B520-BB1E286C9458}" srcOrd="0" destOrd="0" presId="urn:microsoft.com/office/officeart/2005/8/layout/hierarchy1"/>
    <dgm:cxn modelId="{15E747FC-66F8-4E21-A000-2499854E4338}" type="presParOf" srcId="{2483C648-B8E8-4E40-AA10-637D5EC3C913}" destId="{59C40056-0C3B-4185-A21D-7AA5B26CEC37}" srcOrd="1" destOrd="0" presId="urn:microsoft.com/office/officeart/2005/8/layout/hierarchy1"/>
    <dgm:cxn modelId="{EB2A81A5-87F8-4D70-BE12-13F14FD9F931}" type="presParOf" srcId="{74CF589F-59A3-40B0-B6CB-1FB883B99759}" destId="{9AE12E55-6925-4186-8D95-92F7E91F4AAA}" srcOrd="1" destOrd="0" presId="urn:microsoft.com/office/officeart/2005/8/layout/hierarchy1"/>
    <dgm:cxn modelId="{885045DE-057B-483A-B0BF-0DD9A55437F6}" type="presParOf" srcId="{C0449729-361A-4A93-89C7-B6FA6512AFAF}" destId="{5E7AF5FF-BC5F-4585-A5FB-8AD22D9D5E9D}" srcOrd="2" destOrd="0" presId="urn:microsoft.com/office/officeart/2005/8/layout/hierarchy1"/>
    <dgm:cxn modelId="{B7864FBB-21F2-41BC-A2B8-BD6697CB81E8}" type="presParOf" srcId="{C0449729-361A-4A93-89C7-B6FA6512AFAF}" destId="{14609701-F840-415F-B2C5-DCB25F2E8E56}" srcOrd="3" destOrd="0" presId="urn:microsoft.com/office/officeart/2005/8/layout/hierarchy1"/>
    <dgm:cxn modelId="{62D60029-3DFB-425A-BB68-625155BA2027}" type="presParOf" srcId="{14609701-F840-415F-B2C5-DCB25F2E8E56}" destId="{3A06F356-324E-446D-A449-5E93ADE39D49}" srcOrd="0" destOrd="0" presId="urn:microsoft.com/office/officeart/2005/8/layout/hierarchy1"/>
    <dgm:cxn modelId="{31D849A8-ABB9-405D-B15F-ED01067CF27D}" type="presParOf" srcId="{3A06F356-324E-446D-A449-5E93ADE39D49}" destId="{35C15067-F6C1-4A38-B12B-FC78187D8451}" srcOrd="0" destOrd="0" presId="urn:microsoft.com/office/officeart/2005/8/layout/hierarchy1"/>
    <dgm:cxn modelId="{1508ED92-FA08-46B9-8EFA-B12A5B420AC8}" type="presParOf" srcId="{3A06F356-324E-446D-A449-5E93ADE39D49}" destId="{8275A1C4-BABE-4E11-99AB-2F977BCEBCC5}" srcOrd="1" destOrd="0" presId="urn:microsoft.com/office/officeart/2005/8/layout/hierarchy1"/>
    <dgm:cxn modelId="{CF69E19F-9099-4110-88F7-732CCF858DBE}" type="presParOf" srcId="{14609701-F840-415F-B2C5-DCB25F2E8E56}" destId="{F649CCA2-E9A9-4946-8EF5-1D175A53E3B1}" srcOrd="1" destOrd="0" presId="urn:microsoft.com/office/officeart/2005/8/layout/hierarchy1"/>
    <dgm:cxn modelId="{2EA2CFAB-EC2E-4696-A74A-03F208690481}" type="presParOf" srcId="{C0449729-361A-4A93-89C7-B6FA6512AFAF}" destId="{7D5B59FE-9BE7-4F61-9F96-9CEBF290C51C}" srcOrd="4" destOrd="0" presId="urn:microsoft.com/office/officeart/2005/8/layout/hierarchy1"/>
    <dgm:cxn modelId="{3FC363F6-AA63-49FD-8127-AC9A806FD3FB}" type="presParOf" srcId="{C0449729-361A-4A93-89C7-B6FA6512AFAF}" destId="{26838EEA-CC3E-4C28-A895-3F6C1D485047}" srcOrd="5" destOrd="0" presId="urn:microsoft.com/office/officeart/2005/8/layout/hierarchy1"/>
    <dgm:cxn modelId="{72580794-97FB-403E-BB19-FFB63AA3FB09}" type="presParOf" srcId="{26838EEA-CC3E-4C28-A895-3F6C1D485047}" destId="{BAE79B45-D7AD-4469-8271-075139E9C316}" srcOrd="0" destOrd="0" presId="urn:microsoft.com/office/officeart/2005/8/layout/hierarchy1"/>
    <dgm:cxn modelId="{9345F058-13CC-4C16-BEDE-B6A21C1F016A}" type="presParOf" srcId="{BAE79B45-D7AD-4469-8271-075139E9C316}" destId="{B9E66FD8-87BB-4B85-9594-72536BF2990D}" srcOrd="0" destOrd="0" presId="urn:microsoft.com/office/officeart/2005/8/layout/hierarchy1"/>
    <dgm:cxn modelId="{BE21B975-F81A-40FE-B388-1C30260B4E0E}" type="presParOf" srcId="{BAE79B45-D7AD-4469-8271-075139E9C316}" destId="{FF0F668B-2002-44A9-A69D-DD58292A488E}" srcOrd="1" destOrd="0" presId="urn:microsoft.com/office/officeart/2005/8/layout/hierarchy1"/>
    <dgm:cxn modelId="{D746621D-4627-4B70-9169-352667F7337B}" type="presParOf" srcId="{26838EEA-CC3E-4C28-A895-3F6C1D485047}" destId="{BE8FE461-2988-4EE3-B312-A00C1FA169EE}" srcOrd="1" destOrd="0" presId="urn:microsoft.com/office/officeart/2005/8/layout/hierarchy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BDAE1BB-DEF2-4D27-BE15-0ACFE51D8129}" type="doc">
      <dgm:prSet loTypeId="urn:microsoft.com/office/officeart/2005/8/layout/list1" loCatId="list" qsTypeId="urn:microsoft.com/office/officeart/2005/8/quickstyle/simple2" qsCatId="simple" csTypeId="urn:microsoft.com/office/officeart/2005/8/colors/accent1_2#7" csCatId="accent1" phldr="1"/>
      <dgm:spPr/>
      <dgm:t>
        <a:bodyPr/>
        <a:lstStyle/>
        <a:p>
          <a:endParaRPr lang="en-US"/>
        </a:p>
      </dgm:t>
    </dgm:pt>
    <dgm:pt modelId="{D58EE37C-EA2E-477A-86B6-B4719C9FF909}">
      <dgm:prSet phldrT="[Text]" custT="1"/>
      <dgm:spPr/>
      <dgm:t>
        <a:bodyPr/>
        <a:lstStyle/>
        <a:p>
          <a:r>
            <a:rPr lang="en-US" sz="1800" b="0" dirty="0" smtClean="0">
              <a:effectLst/>
              <a:latin typeface="Arial Narrow" pitchFamily="34" charset="0"/>
            </a:rPr>
            <a:t>Existing Company            </a:t>
          </a:r>
          <a:endParaRPr lang="en-US" sz="1800" b="0" dirty="0">
            <a:effectLst/>
            <a:latin typeface="Arial Narrow" pitchFamily="34" charset="0"/>
          </a:endParaRPr>
        </a:p>
      </dgm:t>
    </dgm:pt>
    <dgm:pt modelId="{D7024C30-6DC4-4D2D-B77C-F46757C40857}" type="parTrans" cxnId="{DE0488CA-0077-428A-8CA6-8B938EBB0FFB}">
      <dgm:prSet/>
      <dgm:spPr/>
      <dgm:t>
        <a:bodyPr/>
        <a:lstStyle/>
        <a:p>
          <a:endParaRPr lang="en-US"/>
        </a:p>
      </dgm:t>
    </dgm:pt>
    <dgm:pt modelId="{B4BCE4F8-3513-4C6F-A8AA-2955635F2051}" type="sibTrans" cxnId="{DE0488CA-0077-428A-8CA6-8B938EBB0FFB}">
      <dgm:prSet/>
      <dgm:spPr/>
      <dgm:t>
        <a:bodyPr/>
        <a:lstStyle/>
        <a:p>
          <a:endParaRPr lang="en-US"/>
        </a:p>
      </dgm:t>
    </dgm:pt>
    <dgm:pt modelId="{C3C67229-E32A-441C-8702-7F59F93D1D96}">
      <dgm:prSet phldrT="[Text]" custT="1"/>
      <dgm:spPr/>
      <dgm:t>
        <a:bodyPr/>
        <a:lstStyle/>
        <a:p>
          <a:r>
            <a:rPr lang="en-US" sz="1800" dirty="0" smtClean="0">
              <a:effectLst>
                <a:outerShdw blurRad="38100" dist="38100" dir="2700000" algn="tl">
                  <a:srgbClr val="DDDDDD"/>
                </a:outerShdw>
              </a:effectLst>
              <a:latin typeface="Arial Narrow" pitchFamily="34" charset="0"/>
            </a:rPr>
            <a:t>Narrowly focused technology</a:t>
          </a:r>
          <a:endParaRPr lang="en-US" sz="1800" dirty="0">
            <a:latin typeface="Arial Narrow" pitchFamily="34" charset="0"/>
          </a:endParaRPr>
        </a:p>
      </dgm:t>
    </dgm:pt>
    <dgm:pt modelId="{10569909-B1C0-4995-8EC5-5DEB16F89F6D}" type="parTrans" cxnId="{2BE54FE8-E8F2-4C66-8D37-5ED97D59A510}">
      <dgm:prSet/>
      <dgm:spPr/>
      <dgm:t>
        <a:bodyPr/>
        <a:lstStyle/>
        <a:p>
          <a:endParaRPr lang="en-US"/>
        </a:p>
      </dgm:t>
    </dgm:pt>
    <dgm:pt modelId="{D17C75AC-724D-44D8-BCC6-1A4EA5D5B6D6}" type="sibTrans" cxnId="{2BE54FE8-E8F2-4C66-8D37-5ED97D59A510}">
      <dgm:prSet/>
      <dgm:spPr/>
      <dgm:t>
        <a:bodyPr/>
        <a:lstStyle/>
        <a:p>
          <a:endParaRPr lang="en-US"/>
        </a:p>
      </dgm:t>
    </dgm:pt>
    <dgm:pt modelId="{850DA952-822D-4375-AA25-A066CD5E47B9}">
      <dgm:prSet phldrT="[Text]" custT="1"/>
      <dgm:spPr/>
      <dgm:t>
        <a:bodyPr/>
        <a:lstStyle/>
        <a:p>
          <a:r>
            <a:rPr lang="en-US" sz="1800" dirty="0" smtClean="0">
              <a:effectLst>
                <a:outerShdw blurRad="38100" dist="38100" dir="2700000" algn="tl">
                  <a:srgbClr val="DDDDDD"/>
                </a:outerShdw>
              </a:effectLst>
              <a:latin typeface="Arial Narrow" pitchFamily="34" charset="0"/>
            </a:rPr>
            <a:t>Small market opportunity               </a:t>
          </a:r>
          <a:endParaRPr lang="en-US" sz="1800" dirty="0">
            <a:latin typeface="Arial Narrow" pitchFamily="34" charset="0"/>
          </a:endParaRPr>
        </a:p>
      </dgm:t>
    </dgm:pt>
    <dgm:pt modelId="{5C24A5A6-A1F0-40D6-A96F-90C9E8DCC1BB}" type="parTrans" cxnId="{203ACA90-2BE2-4358-A165-C7787150634D}">
      <dgm:prSet/>
      <dgm:spPr/>
      <dgm:t>
        <a:bodyPr/>
        <a:lstStyle/>
        <a:p>
          <a:endParaRPr lang="en-US"/>
        </a:p>
      </dgm:t>
    </dgm:pt>
    <dgm:pt modelId="{7C23F833-70BC-4A42-9220-BE86B2EBEBCE}" type="sibTrans" cxnId="{203ACA90-2BE2-4358-A165-C7787150634D}">
      <dgm:prSet/>
      <dgm:spPr/>
      <dgm:t>
        <a:bodyPr/>
        <a:lstStyle/>
        <a:p>
          <a:endParaRPr lang="en-US"/>
        </a:p>
      </dgm:t>
    </dgm:pt>
    <dgm:pt modelId="{A882EC87-5A10-44F2-A0C9-D2DA36D58704}">
      <dgm:prSet phldrT="[Text]" custT="1"/>
      <dgm:spPr/>
      <dgm:t>
        <a:bodyPr/>
        <a:lstStyle/>
        <a:p>
          <a:r>
            <a:rPr lang="en-US" sz="1800" dirty="0" smtClean="0">
              <a:effectLst>
                <a:outerShdw blurRad="38100" dist="38100" dir="2700000" algn="tl">
                  <a:srgbClr val="DDDDDD"/>
                </a:outerShdw>
              </a:effectLst>
              <a:latin typeface="Arial Narrow" pitchFamily="34" charset="0"/>
            </a:rPr>
            <a:t>Single product </a:t>
          </a:r>
          <a:endParaRPr lang="en-US" sz="1800" dirty="0">
            <a:latin typeface="Arial Narrow" pitchFamily="34" charset="0"/>
          </a:endParaRPr>
        </a:p>
      </dgm:t>
    </dgm:pt>
    <dgm:pt modelId="{93C037D7-4C02-4A65-9A0C-F9918D375FA4}" type="parTrans" cxnId="{EA117929-391B-4265-B8FF-7FCF62442C33}">
      <dgm:prSet/>
      <dgm:spPr/>
      <dgm:t>
        <a:bodyPr/>
        <a:lstStyle/>
        <a:p>
          <a:endParaRPr lang="en-US"/>
        </a:p>
      </dgm:t>
    </dgm:pt>
    <dgm:pt modelId="{C3F4CC0D-634B-430B-B590-B71CFF2A54DD}" type="sibTrans" cxnId="{EA117929-391B-4265-B8FF-7FCF62442C33}">
      <dgm:prSet/>
      <dgm:spPr/>
      <dgm:t>
        <a:bodyPr/>
        <a:lstStyle/>
        <a:p>
          <a:endParaRPr lang="en-US"/>
        </a:p>
      </dgm:t>
    </dgm:pt>
    <dgm:pt modelId="{ACC86B65-2E12-4B97-8AF9-8AA1E82552B7}">
      <dgm:prSet phldrT="[Text]" custT="1"/>
      <dgm:spPr/>
      <dgm:t>
        <a:bodyPr/>
        <a:lstStyle/>
        <a:p>
          <a:r>
            <a:rPr lang="en-US" sz="1800" dirty="0" smtClean="0">
              <a:effectLst>
                <a:outerShdw blurRad="38100" dist="38100" dir="2700000" algn="tl">
                  <a:srgbClr val="DDDDDD"/>
                </a:outerShdw>
              </a:effectLst>
              <a:latin typeface="Arial Narrow" pitchFamily="34" charset="0"/>
            </a:rPr>
            <a:t>Existing partner</a:t>
          </a:r>
          <a:endParaRPr lang="en-US" sz="1800" dirty="0">
            <a:latin typeface="Arial Narrow" pitchFamily="34" charset="0"/>
          </a:endParaRPr>
        </a:p>
      </dgm:t>
    </dgm:pt>
    <dgm:pt modelId="{B607C1E9-2348-4D88-999B-BB9848360116}" type="parTrans" cxnId="{53B91129-8E4F-4F10-AC97-6817935CA9B8}">
      <dgm:prSet/>
      <dgm:spPr/>
      <dgm:t>
        <a:bodyPr/>
        <a:lstStyle/>
        <a:p>
          <a:endParaRPr lang="en-US"/>
        </a:p>
      </dgm:t>
    </dgm:pt>
    <dgm:pt modelId="{2E5834B4-84BE-4C64-90E1-5DCD2252FDA1}" type="sibTrans" cxnId="{53B91129-8E4F-4F10-AC97-6817935CA9B8}">
      <dgm:prSet/>
      <dgm:spPr/>
      <dgm:t>
        <a:bodyPr/>
        <a:lstStyle/>
        <a:p>
          <a:endParaRPr lang="en-US"/>
        </a:p>
      </dgm:t>
    </dgm:pt>
    <dgm:pt modelId="{B2CF4FF0-8E39-42D0-9D22-8A1EA109CA92}" type="pres">
      <dgm:prSet presAssocID="{0BDAE1BB-DEF2-4D27-BE15-0ACFE51D8129}" presName="linear" presStyleCnt="0">
        <dgm:presLayoutVars>
          <dgm:dir/>
          <dgm:animLvl val="lvl"/>
          <dgm:resizeHandles val="exact"/>
        </dgm:presLayoutVars>
      </dgm:prSet>
      <dgm:spPr/>
      <dgm:t>
        <a:bodyPr/>
        <a:lstStyle/>
        <a:p>
          <a:endParaRPr lang="en-US"/>
        </a:p>
      </dgm:t>
    </dgm:pt>
    <dgm:pt modelId="{90073C91-B5BB-4544-BA3E-9BA99F953B96}" type="pres">
      <dgm:prSet presAssocID="{D58EE37C-EA2E-477A-86B6-B4719C9FF909}" presName="parentLin" presStyleCnt="0"/>
      <dgm:spPr/>
    </dgm:pt>
    <dgm:pt modelId="{A56BD015-AE91-4719-ACFC-528931015068}" type="pres">
      <dgm:prSet presAssocID="{D58EE37C-EA2E-477A-86B6-B4719C9FF909}" presName="parentLeftMargin" presStyleLbl="node1" presStyleIdx="0" presStyleCnt="1"/>
      <dgm:spPr/>
      <dgm:t>
        <a:bodyPr/>
        <a:lstStyle/>
        <a:p>
          <a:endParaRPr lang="en-US"/>
        </a:p>
      </dgm:t>
    </dgm:pt>
    <dgm:pt modelId="{E65AD93E-9951-464C-A331-6396BCFF8856}" type="pres">
      <dgm:prSet presAssocID="{D58EE37C-EA2E-477A-86B6-B4719C9FF909}" presName="parentText" presStyleLbl="node1" presStyleIdx="0" presStyleCnt="1">
        <dgm:presLayoutVars>
          <dgm:chMax val="0"/>
          <dgm:bulletEnabled val="1"/>
        </dgm:presLayoutVars>
      </dgm:prSet>
      <dgm:spPr/>
      <dgm:t>
        <a:bodyPr/>
        <a:lstStyle/>
        <a:p>
          <a:endParaRPr lang="en-US"/>
        </a:p>
      </dgm:t>
    </dgm:pt>
    <dgm:pt modelId="{1C918B98-42DB-459E-9444-49E8DDEBB230}" type="pres">
      <dgm:prSet presAssocID="{D58EE37C-EA2E-477A-86B6-B4719C9FF909}" presName="negativeSpace" presStyleCnt="0"/>
      <dgm:spPr/>
    </dgm:pt>
    <dgm:pt modelId="{AD9349AF-95EE-4483-AAA9-ECAA58604850}" type="pres">
      <dgm:prSet presAssocID="{D58EE37C-EA2E-477A-86B6-B4719C9FF909}" presName="childText" presStyleLbl="conFgAcc1" presStyleIdx="0" presStyleCnt="1">
        <dgm:presLayoutVars>
          <dgm:bulletEnabled val="1"/>
        </dgm:presLayoutVars>
      </dgm:prSet>
      <dgm:spPr/>
      <dgm:t>
        <a:bodyPr/>
        <a:lstStyle/>
        <a:p>
          <a:endParaRPr lang="en-US"/>
        </a:p>
      </dgm:t>
    </dgm:pt>
  </dgm:ptLst>
  <dgm:cxnLst>
    <dgm:cxn modelId="{EA244F15-EA68-4FC5-818D-4D2D6DA85658}" type="presOf" srcId="{D58EE37C-EA2E-477A-86B6-B4719C9FF909}" destId="{E65AD93E-9951-464C-A331-6396BCFF8856}" srcOrd="1" destOrd="0" presId="urn:microsoft.com/office/officeart/2005/8/layout/list1"/>
    <dgm:cxn modelId="{8CDB2CD7-D2C1-4803-A6BF-14FE05EF04E8}" type="presOf" srcId="{ACC86B65-2E12-4B97-8AF9-8AA1E82552B7}" destId="{AD9349AF-95EE-4483-AAA9-ECAA58604850}" srcOrd="0" destOrd="3" presId="urn:microsoft.com/office/officeart/2005/8/layout/list1"/>
    <dgm:cxn modelId="{F0D22176-888E-4DDB-9D87-02A5D45E079F}" type="presOf" srcId="{D58EE37C-EA2E-477A-86B6-B4719C9FF909}" destId="{A56BD015-AE91-4719-ACFC-528931015068}" srcOrd="0" destOrd="0" presId="urn:microsoft.com/office/officeart/2005/8/layout/list1"/>
    <dgm:cxn modelId="{41D5A366-2D9F-4103-902A-E497B83F52DC}" type="presOf" srcId="{850DA952-822D-4375-AA25-A066CD5E47B9}" destId="{AD9349AF-95EE-4483-AAA9-ECAA58604850}" srcOrd="0" destOrd="2" presId="urn:microsoft.com/office/officeart/2005/8/layout/list1"/>
    <dgm:cxn modelId="{2BE54FE8-E8F2-4C66-8D37-5ED97D59A510}" srcId="{D58EE37C-EA2E-477A-86B6-B4719C9FF909}" destId="{C3C67229-E32A-441C-8702-7F59F93D1D96}" srcOrd="0" destOrd="0" parTransId="{10569909-B1C0-4995-8EC5-5DEB16F89F6D}" sibTransId="{D17C75AC-724D-44D8-BCC6-1A4EA5D5B6D6}"/>
    <dgm:cxn modelId="{F11B9EAD-EEA9-4E3D-99C7-34FC78CEE6F1}" type="presOf" srcId="{A882EC87-5A10-44F2-A0C9-D2DA36D58704}" destId="{AD9349AF-95EE-4483-AAA9-ECAA58604850}" srcOrd="0" destOrd="1" presId="urn:microsoft.com/office/officeart/2005/8/layout/list1"/>
    <dgm:cxn modelId="{DE0488CA-0077-428A-8CA6-8B938EBB0FFB}" srcId="{0BDAE1BB-DEF2-4D27-BE15-0ACFE51D8129}" destId="{D58EE37C-EA2E-477A-86B6-B4719C9FF909}" srcOrd="0" destOrd="0" parTransId="{D7024C30-6DC4-4D2D-B77C-F46757C40857}" sibTransId="{B4BCE4F8-3513-4C6F-A8AA-2955635F2051}"/>
    <dgm:cxn modelId="{933F46D9-51FF-474D-AA91-71E00AB4E01C}" type="presOf" srcId="{0BDAE1BB-DEF2-4D27-BE15-0ACFE51D8129}" destId="{B2CF4FF0-8E39-42D0-9D22-8A1EA109CA92}" srcOrd="0" destOrd="0" presId="urn:microsoft.com/office/officeart/2005/8/layout/list1"/>
    <dgm:cxn modelId="{53B91129-8E4F-4F10-AC97-6817935CA9B8}" srcId="{D58EE37C-EA2E-477A-86B6-B4719C9FF909}" destId="{ACC86B65-2E12-4B97-8AF9-8AA1E82552B7}" srcOrd="3" destOrd="0" parTransId="{B607C1E9-2348-4D88-999B-BB9848360116}" sibTransId="{2E5834B4-84BE-4C64-90E1-5DCD2252FDA1}"/>
    <dgm:cxn modelId="{203ACA90-2BE2-4358-A165-C7787150634D}" srcId="{D58EE37C-EA2E-477A-86B6-B4719C9FF909}" destId="{850DA952-822D-4375-AA25-A066CD5E47B9}" srcOrd="2" destOrd="0" parTransId="{5C24A5A6-A1F0-40D6-A96F-90C9E8DCC1BB}" sibTransId="{7C23F833-70BC-4A42-9220-BE86B2EBEBCE}"/>
    <dgm:cxn modelId="{EA117929-391B-4265-B8FF-7FCF62442C33}" srcId="{D58EE37C-EA2E-477A-86B6-B4719C9FF909}" destId="{A882EC87-5A10-44F2-A0C9-D2DA36D58704}" srcOrd="1" destOrd="0" parTransId="{93C037D7-4C02-4A65-9A0C-F9918D375FA4}" sibTransId="{C3F4CC0D-634B-430B-B590-B71CFF2A54DD}"/>
    <dgm:cxn modelId="{88BBA833-94D1-48CA-B8CC-C4D459284CCB}" type="presOf" srcId="{C3C67229-E32A-441C-8702-7F59F93D1D96}" destId="{AD9349AF-95EE-4483-AAA9-ECAA58604850}" srcOrd="0" destOrd="0" presId="urn:microsoft.com/office/officeart/2005/8/layout/list1"/>
    <dgm:cxn modelId="{981DD225-61FE-469D-B502-F19E17CE40B3}" type="presParOf" srcId="{B2CF4FF0-8E39-42D0-9D22-8A1EA109CA92}" destId="{90073C91-B5BB-4544-BA3E-9BA99F953B96}" srcOrd="0" destOrd="0" presId="urn:microsoft.com/office/officeart/2005/8/layout/list1"/>
    <dgm:cxn modelId="{FDDE097A-4A32-4CBF-9DEC-364B0E6C2EAC}" type="presParOf" srcId="{90073C91-B5BB-4544-BA3E-9BA99F953B96}" destId="{A56BD015-AE91-4719-ACFC-528931015068}" srcOrd="0" destOrd="0" presId="urn:microsoft.com/office/officeart/2005/8/layout/list1"/>
    <dgm:cxn modelId="{32C6171F-9EF5-4AD5-BE82-C7CBF550ED78}" type="presParOf" srcId="{90073C91-B5BB-4544-BA3E-9BA99F953B96}" destId="{E65AD93E-9951-464C-A331-6396BCFF8856}" srcOrd="1" destOrd="0" presId="urn:microsoft.com/office/officeart/2005/8/layout/list1"/>
    <dgm:cxn modelId="{1AFFCA89-B3E8-446D-B836-FD4C6FAF93C7}" type="presParOf" srcId="{B2CF4FF0-8E39-42D0-9D22-8A1EA109CA92}" destId="{1C918B98-42DB-459E-9444-49E8DDEBB230}" srcOrd="1" destOrd="0" presId="urn:microsoft.com/office/officeart/2005/8/layout/list1"/>
    <dgm:cxn modelId="{E60A6F49-051C-452F-9F12-F8B72E6D6BDC}" type="presParOf" srcId="{B2CF4FF0-8E39-42D0-9D22-8A1EA109CA92}" destId="{AD9349AF-95EE-4483-AAA9-ECAA58604850}" srcOrd="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89976DE4-EECA-492E-8263-E9A77E187A12}" type="doc">
      <dgm:prSet loTypeId="urn:microsoft.com/office/officeart/2005/8/layout/list1" loCatId="list" qsTypeId="urn:microsoft.com/office/officeart/2005/8/quickstyle/simple2" qsCatId="simple" csTypeId="urn:microsoft.com/office/officeart/2005/8/colors/accent1_2#8" csCatId="accent1" phldr="1"/>
      <dgm:spPr/>
      <dgm:t>
        <a:bodyPr/>
        <a:lstStyle/>
        <a:p>
          <a:endParaRPr lang="en-US"/>
        </a:p>
      </dgm:t>
    </dgm:pt>
    <dgm:pt modelId="{3107D5E9-A48A-4B2F-A056-C2CABD2FF2C9}">
      <dgm:prSet phldrT="[Text]" custT="1"/>
      <dgm:spPr/>
      <dgm:t>
        <a:bodyPr/>
        <a:lstStyle/>
        <a:p>
          <a:r>
            <a:rPr lang="en-US" sz="1800" b="0" dirty="0" smtClean="0">
              <a:effectLst/>
              <a:latin typeface="Arial Narrow" pitchFamily="34" charset="0"/>
            </a:rPr>
            <a:t>Startup/ New Company</a:t>
          </a:r>
          <a:endParaRPr lang="en-US" sz="1800" b="0" dirty="0">
            <a:effectLst/>
            <a:latin typeface="Arial Narrow" pitchFamily="34" charset="0"/>
          </a:endParaRPr>
        </a:p>
      </dgm:t>
    </dgm:pt>
    <dgm:pt modelId="{62384346-314D-4BD5-88BC-A8D5D488943F}" type="parTrans" cxnId="{35B9ECEB-EFC0-42CC-ABB5-1E087FAC3342}">
      <dgm:prSet/>
      <dgm:spPr/>
      <dgm:t>
        <a:bodyPr/>
        <a:lstStyle/>
        <a:p>
          <a:endParaRPr lang="en-US"/>
        </a:p>
      </dgm:t>
    </dgm:pt>
    <dgm:pt modelId="{3CA1B78F-EDE5-475A-BB28-46767FE942EC}" type="sibTrans" cxnId="{35B9ECEB-EFC0-42CC-ABB5-1E087FAC3342}">
      <dgm:prSet/>
      <dgm:spPr/>
      <dgm:t>
        <a:bodyPr/>
        <a:lstStyle/>
        <a:p>
          <a:endParaRPr lang="en-US"/>
        </a:p>
      </dgm:t>
    </dgm:pt>
    <dgm:pt modelId="{DE0ECB79-2099-454C-9CAB-BEB8C4038CE8}">
      <dgm:prSet phldrT="[Text]" custT="1"/>
      <dgm:spPr/>
      <dgm:t>
        <a:bodyPr/>
        <a:lstStyle/>
        <a:p>
          <a:r>
            <a:rPr lang="en-US" sz="1800" dirty="0" smtClean="0">
              <a:effectLst/>
              <a:latin typeface="Arial Narrow" pitchFamily="34" charset="0"/>
            </a:rPr>
            <a:t>Platform technology</a:t>
          </a:r>
          <a:endParaRPr lang="en-US" sz="1800" dirty="0">
            <a:effectLst/>
            <a:latin typeface="Arial Narrow" pitchFamily="34" charset="0"/>
          </a:endParaRPr>
        </a:p>
      </dgm:t>
    </dgm:pt>
    <dgm:pt modelId="{65AF5310-00CA-4756-94DA-AA428505C88F}" type="parTrans" cxnId="{9156747C-B588-4245-97DA-681D7E73197C}">
      <dgm:prSet/>
      <dgm:spPr/>
      <dgm:t>
        <a:bodyPr/>
        <a:lstStyle/>
        <a:p>
          <a:endParaRPr lang="en-US"/>
        </a:p>
      </dgm:t>
    </dgm:pt>
    <dgm:pt modelId="{E16ADE28-6F77-431B-82D3-D9737FEB2CB7}" type="sibTrans" cxnId="{9156747C-B588-4245-97DA-681D7E73197C}">
      <dgm:prSet/>
      <dgm:spPr/>
      <dgm:t>
        <a:bodyPr/>
        <a:lstStyle/>
        <a:p>
          <a:endParaRPr lang="en-US"/>
        </a:p>
      </dgm:t>
    </dgm:pt>
    <dgm:pt modelId="{FD90A666-7215-494A-B7BE-728C4919FF0D}">
      <dgm:prSet phldrT="[Text]" custT="1"/>
      <dgm:spPr/>
      <dgm:t>
        <a:bodyPr/>
        <a:lstStyle/>
        <a:p>
          <a:r>
            <a:rPr lang="en-US" sz="1800" dirty="0" smtClean="0">
              <a:effectLst/>
              <a:latin typeface="Arial Narrow" pitchFamily="34" charset="0"/>
            </a:rPr>
            <a:t>Large market opportunity</a:t>
          </a:r>
          <a:endParaRPr lang="en-US" sz="1800" dirty="0">
            <a:effectLst/>
            <a:latin typeface="Arial Narrow" pitchFamily="34" charset="0"/>
          </a:endParaRPr>
        </a:p>
      </dgm:t>
    </dgm:pt>
    <dgm:pt modelId="{F0D8AACC-01E3-40DA-B3A7-3AFAE6EDAE7E}" type="parTrans" cxnId="{748C09F2-F368-428A-AAB6-7E317A89003E}">
      <dgm:prSet/>
      <dgm:spPr/>
      <dgm:t>
        <a:bodyPr/>
        <a:lstStyle/>
        <a:p>
          <a:endParaRPr lang="en-US"/>
        </a:p>
      </dgm:t>
    </dgm:pt>
    <dgm:pt modelId="{8B54CA18-E210-4DDB-BED5-183C685E5866}" type="sibTrans" cxnId="{748C09F2-F368-428A-AAB6-7E317A89003E}">
      <dgm:prSet/>
      <dgm:spPr/>
      <dgm:t>
        <a:bodyPr/>
        <a:lstStyle/>
        <a:p>
          <a:endParaRPr lang="en-US"/>
        </a:p>
      </dgm:t>
    </dgm:pt>
    <dgm:pt modelId="{FE6D95AD-9073-4CC4-9AF5-C9B1F7AD1366}">
      <dgm:prSet phldrT="[Text]" custT="1"/>
      <dgm:spPr/>
      <dgm:t>
        <a:bodyPr/>
        <a:lstStyle/>
        <a:p>
          <a:r>
            <a:rPr lang="en-US" sz="1800" dirty="0" smtClean="0">
              <a:effectLst/>
              <a:latin typeface="Arial Narrow" pitchFamily="34" charset="0"/>
            </a:rPr>
            <a:t>Entrepreneurial partner</a:t>
          </a:r>
          <a:endParaRPr lang="en-US" sz="1800" dirty="0">
            <a:effectLst/>
            <a:latin typeface="Arial Narrow" pitchFamily="34" charset="0"/>
          </a:endParaRPr>
        </a:p>
      </dgm:t>
    </dgm:pt>
    <dgm:pt modelId="{F18C89CB-8420-40E3-B823-A5AD6DBD68B7}" type="parTrans" cxnId="{579BC8C1-CE3C-4B67-91E6-A187D5886025}">
      <dgm:prSet/>
      <dgm:spPr/>
      <dgm:t>
        <a:bodyPr/>
        <a:lstStyle/>
        <a:p>
          <a:endParaRPr lang="en-US"/>
        </a:p>
      </dgm:t>
    </dgm:pt>
    <dgm:pt modelId="{BD77A7BD-7C70-4624-ACB8-3FFA9BBA00D0}" type="sibTrans" cxnId="{579BC8C1-CE3C-4B67-91E6-A187D5886025}">
      <dgm:prSet/>
      <dgm:spPr/>
      <dgm:t>
        <a:bodyPr/>
        <a:lstStyle/>
        <a:p>
          <a:endParaRPr lang="en-US"/>
        </a:p>
      </dgm:t>
    </dgm:pt>
    <dgm:pt modelId="{31689884-EE37-4AA1-A2D1-89510C00FD24}">
      <dgm:prSet phldrT="[Text]" custT="1"/>
      <dgm:spPr/>
      <dgm:t>
        <a:bodyPr/>
        <a:lstStyle/>
        <a:p>
          <a:r>
            <a:rPr lang="en-US" sz="1800" dirty="0" smtClean="0">
              <a:effectLst/>
              <a:latin typeface="Arial Narrow" pitchFamily="34" charset="0"/>
            </a:rPr>
            <a:t>Multiple products</a:t>
          </a:r>
          <a:endParaRPr lang="en-US" sz="1800" dirty="0">
            <a:effectLst/>
            <a:latin typeface="Arial Narrow" pitchFamily="34" charset="0"/>
          </a:endParaRPr>
        </a:p>
      </dgm:t>
    </dgm:pt>
    <dgm:pt modelId="{AD0FB56A-0F65-42D1-B5BC-EB12634D05AB}" type="parTrans" cxnId="{2BE00A6C-330A-497A-813C-59693AF06DEC}">
      <dgm:prSet/>
      <dgm:spPr/>
      <dgm:t>
        <a:bodyPr/>
        <a:lstStyle/>
        <a:p>
          <a:endParaRPr lang="en-US"/>
        </a:p>
      </dgm:t>
    </dgm:pt>
    <dgm:pt modelId="{D6C184EE-4453-4F42-8C8F-3D81B18F8CA7}" type="sibTrans" cxnId="{2BE00A6C-330A-497A-813C-59693AF06DEC}">
      <dgm:prSet/>
      <dgm:spPr/>
      <dgm:t>
        <a:bodyPr/>
        <a:lstStyle/>
        <a:p>
          <a:endParaRPr lang="en-US"/>
        </a:p>
      </dgm:t>
    </dgm:pt>
    <dgm:pt modelId="{D0DD5DF4-53E0-4B6A-A023-4CDAE7D84568}" type="pres">
      <dgm:prSet presAssocID="{89976DE4-EECA-492E-8263-E9A77E187A12}" presName="linear" presStyleCnt="0">
        <dgm:presLayoutVars>
          <dgm:dir/>
          <dgm:animLvl val="lvl"/>
          <dgm:resizeHandles val="exact"/>
        </dgm:presLayoutVars>
      </dgm:prSet>
      <dgm:spPr/>
      <dgm:t>
        <a:bodyPr/>
        <a:lstStyle/>
        <a:p>
          <a:endParaRPr lang="en-US"/>
        </a:p>
      </dgm:t>
    </dgm:pt>
    <dgm:pt modelId="{9E899EE2-C8CF-4816-A229-06DDA73BF785}" type="pres">
      <dgm:prSet presAssocID="{3107D5E9-A48A-4B2F-A056-C2CABD2FF2C9}" presName="parentLin" presStyleCnt="0"/>
      <dgm:spPr/>
    </dgm:pt>
    <dgm:pt modelId="{BE11A0BB-5A5E-4043-8132-2C4D9E68CB29}" type="pres">
      <dgm:prSet presAssocID="{3107D5E9-A48A-4B2F-A056-C2CABD2FF2C9}" presName="parentLeftMargin" presStyleLbl="node1" presStyleIdx="0" presStyleCnt="1"/>
      <dgm:spPr/>
      <dgm:t>
        <a:bodyPr/>
        <a:lstStyle/>
        <a:p>
          <a:endParaRPr lang="en-US"/>
        </a:p>
      </dgm:t>
    </dgm:pt>
    <dgm:pt modelId="{CD962FBB-35A8-4B70-A762-77F7117C76BA}" type="pres">
      <dgm:prSet presAssocID="{3107D5E9-A48A-4B2F-A056-C2CABD2FF2C9}" presName="parentText" presStyleLbl="node1" presStyleIdx="0" presStyleCnt="1">
        <dgm:presLayoutVars>
          <dgm:chMax val="0"/>
          <dgm:bulletEnabled val="1"/>
        </dgm:presLayoutVars>
      </dgm:prSet>
      <dgm:spPr/>
      <dgm:t>
        <a:bodyPr/>
        <a:lstStyle/>
        <a:p>
          <a:endParaRPr lang="en-US"/>
        </a:p>
      </dgm:t>
    </dgm:pt>
    <dgm:pt modelId="{77DF840F-6B13-47F6-BEA9-C5A25054BBE3}" type="pres">
      <dgm:prSet presAssocID="{3107D5E9-A48A-4B2F-A056-C2CABD2FF2C9}" presName="negativeSpace" presStyleCnt="0"/>
      <dgm:spPr/>
    </dgm:pt>
    <dgm:pt modelId="{CE523416-DBF0-4D04-8C28-324E2F2C4185}" type="pres">
      <dgm:prSet presAssocID="{3107D5E9-A48A-4B2F-A056-C2CABD2FF2C9}" presName="childText" presStyleLbl="conFgAcc1" presStyleIdx="0" presStyleCnt="1">
        <dgm:presLayoutVars>
          <dgm:bulletEnabled val="1"/>
        </dgm:presLayoutVars>
      </dgm:prSet>
      <dgm:spPr/>
      <dgm:t>
        <a:bodyPr/>
        <a:lstStyle/>
        <a:p>
          <a:endParaRPr lang="en-US"/>
        </a:p>
      </dgm:t>
    </dgm:pt>
  </dgm:ptLst>
  <dgm:cxnLst>
    <dgm:cxn modelId="{75DB7B2C-E579-40DF-A4E8-40931594FA3A}" type="presOf" srcId="{3107D5E9-A48A-4B2F-A056-C2CABD2FF2C9}" destId="{CD962FBB-35A8-4B70-A762-77F7117C76BA}" srcOrd="1" destOrd="0" presId="urn:microsoft.com/office/officeart/2005/8/layout/list1"/>
    <dgm:cxn modelId="{CA72E85E-FB70-46A9-B09C-ADD03D8B81A0}" type="presOf" srcId="{DE0ECB79-2099-454C-9CAB-BEB8C4038CE8}" destId="{CE523416-DBF0-4D04-8C28-324E2F2C4185}" srcOrd="0" destOrd="0" presId="urn:microsoft.com/office/officeart/2005/8/layout/list1"/>
    <dgm:cxn modelId="{2BE00A6C-330A-497A-813C-59693AF06DEC}" srcId="{3107D5E9-A48A-4B2F-A056-C2CABD2FF2C9}" destId="{31689884-EE37-4AA1-A2D1-89510C00FD24}" srcOrd="1" destOrd="0" parTransId="{AD0FB56A-0F65-42D1-B5BC-EB12634D05AB}" sibTransId="{D6C184EE-4453-4F42-8C8F-3D81B18F8CA7}"/>
    <dgm:cxn modelId="{579BC8C1-CE3C-4B67-91E6-A187D5886025}" srcId="{3107D5E9-A48A-4B2F-A056-C2CABD2FF2C9}" destId="{FE6D95AD-9073-4CC4-9AF5-C9B1F7AD1366}" srcOrd="3" destOrd="0" parTransId="{F18C89CB-8420-40E3-B823-A5AD6DBD68B7}" sibTransId="{BD77A7BD-7C70-4624-ACB8-3FFA9BBA00D0}"/>
    <dgm:cxn modelId="{4421B7F7-3BBD-49CF-B9B9-38884333661D}" type="presOf" srcId="{FE6D95AD-9073-4CC4-9AF5-C9B1F7AD1366}" destId="{CE523416-DBF0-4D04-8C28-324E2F2C4185}" srcOrd="0" destOrd="3" presId="urn:microsoft.com/office/officeart/2005/8/layout/list1"/>
    <dgm:cxn modelId="{39069720-CCC9-4882-9688-F17D7DA4F653}" type="presOf" srcId="{89976DE4-EECA-492E-8263-E9A77E187A12}" destId="{D0DD5DF4-53E0-4B6A-A023-4CDAE7D84568}" srcOrd="0" destOrd="0" presId="urn:microsoft.com/office/officeart/2005/8/layout/list1"/>
    <dgm:cxn modelId="{9156747C-B588-4245-97DA-681D7E73197C}" srcId="{3107D5E9-A48A-4B2F-A056-C2CABD2FF2C9}" destId="{DE0ECB79-2099-454C-9CAB-BEB8C4038CE8}" srcOrd="0" destOrd="0" parTransId="{65AF5310-00CA-4756-94DA-AA428505C88F}" sibTransId="{E16ADE28-6F77-431B-82D3-D9737FEB2CB7}"/>
    <dgm:cxn modelId="{0C50E1CC-D4A2-44DE-A186-5470F5D10E34}" type="presOf" srcId="{31689884-EE37-4AA1-A2D1-89510C00FD24}" destId="{CE523416-DBF0-4D04-8C28-324E2F2C4185}" srcOrd="0" destOrd="1" presId="urn:microsoft.com/office/officeart/2005/8/layout/list1"/>
    <dgm:cxn modelId="{35B9ECEB-EFC0-42CC-ABB5-1E087FAC3342}" srcId="{89976DE4-EECA-492E-8263-E9A77E187A12}" destId="{3107D5E9-A48A-4B2F-A056-C2CABD2FF2C9}" srcOrd="0" destOrd="0" parTransId="{62384346-314D-4BD5-88BC-A8D5D488943F}" sibTransId="{3CA1B78F-EDE5-475A-BB28-46767FE942EC}"/>
    <dgm:cxn modelId="{06588318-9C8C-459B-80F5-B3D7C53D5C06}" type="presOf" srcId="{FD90A666-7215-494A-B7BE-728C4919FF0D}" destId="{CE523416-DBF0-4D04-8C28-324E2F2C4185}" srcOrd="0" destOrd="2" presId="urn:microsoft.com/office/officeart/2005/8/layout/list1"/>
    <dgm:cxn modelId="{748C09F2-F368-428A-AAB6-7E317A89003E}" srcId="{3107D5E9-A48A-4B2F-A056-C2CABD2FF2C9}" destId="{FD90A666-7215-494A-B7BE-728C4919FF0D}" srcOrd="2" destOrd="0" parTransId="{F0D8AACC-01E3-40DA-B3A7-3AFAE6EDAE7E}" sibTransId="{8B54CA18-E210-4DDB-BED5-183C685E5866}"/>
    <dgm:cxn modelId="{D61376F4-4B29-4DC7-BFE8-2179DB652F41}" type="presOf" srcId="{3107D5E9-A48A-4B2F-A056-C2CABD2FF2C9}" destId="{BE11A0BB-5A5E-4043-8132-2C4D9E68CB29}" srcOrd="0" destOrd="0" presId="urn:microsoft.com/office/officeart/2005/8/layout/list1"/>
    <dgm:cxn modelId="{A3D194EB-EE4F-44EE-8938-61CCAA680261}" type="presParOf" srcId="{D0DD5DF4-53E0-4B6A-A023-4CDAE7D84568}" destId="{9E899EE2-C8CF-4816-A229-06DDA73BF785}" srcOrd="0" destOrd="0" presId="urn:microsoft.com/office/officeart/2005/8/layout/list1"/>
    <dgm:cxn modelId="{279FC581-7FDF-4D3A-BA3E-57F9A8BBDFBA}" type="presParOf" srcId="{9E899EE2-C8CF-4816-A229-06DDA73BF785}" destId="{BE11A0BB-5A5E-4043-8132-2C4D9E68CB29}" srcOrd="0" destOrd="0" presId="urn:microsoft.com/office/officeart/2005/8/layout/list1"/>
    <dgm:cxn modelId="{0653F2D2-AF63-4675-A1A5-8A4081CE57D5}" type="presParOf" srcId="{9E899EE2-C8CF-4816-A229-06DDA73BF785}" destId="{CD962FBB-35A8-4B70-A762-77F7117C76BA}" srcOrd="1" destOrd="0" presId="urn:microsoft.com/office/officeart/2005/8/layout/list1"/>
    <dgm:cxn modelId="{BC304CB0-24FA-49CE-8092-17B28206D702}" type="presParOf" srcId="{D0DD5DF4-53E0-4B6A-A023-4CDAE7D84568}" destId="{77DF840F-6B13-47F6-BEA9-C5A25054BBE3}" srcOrd="1" destOrd="0" presId="urn:microsoft.com/office/officeart/2005/8/layout/list1"/>
    <dgm:cxn modelId="{0273EE13-104C-4D27-988E-13E37B51A7CB}" type="presParOf" srcId="{D0DD5DF4-53E0-4B6A-A023-4CDAE7D84568}" destId="{CE523416-DBF0-4D04-8C28-324E2F2C4185}" srcOrd="2" destOrd="0" presId="urn:microsoft.com/office/officeart/2005/8/layout/list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8C0973D-F8FD-4589-8CAA-0D034A206529}" type="doc">
      <dgm:prSet loTypeId="urn:microsoft.com/office/officeart/2005/8/layout/cycle5" loCatId="cycle" qsTypeId="urn:microsoft.com/office/officeart/2005/8/quickstyle/simple5" qsCatId="simple" csTypeId="urn:microsoft.com/office/officeart/2005/8/colors/accent1_4" csCatId="accent1" phldr="1"/>
      <dgm:spPr/>
      <dgm:t>
        <a:bodyPr/>
        <a:lstStyle/>
        <a:p>
          <a:endParaRPr lang="en-US"/>
        </a:p>
      </dgm:t>
    </dgm:pt>
    <dgm:pt modelId="{81ACA98E-0836-45DC-A6A9-120A677DFF75}">
      <dgm:prSet phldrT="[Text]" custT="1"/>
      <dgm:spPr/>
      <dgm:t>
        <a:bodyPr/>
        <a:lstStyle/>
        <a:p>
          <a:r>
            <a:rPr lang="en-US" sz="1200" b="0" dirty="0" smtClean="0">
              <a:latin typeface="Arial Narrow" pitchFamily="34" charset="0"/>
            </a:rPr>
            <a:t>TTO decides IP for invention &amp; markets invention broadly</a:t>
          </a:r>
          <a:endParaRPr lang="en-US" sz="1200" b="0" dirty="0">
            <a:latin typeface="Arial Narrow" pitchFamily="34" charset="0"/>
          </a:endParaRPr>
        </a:p>
      </dgm:t>
    </dgm:pt>
    <dgm:pt modelId="{051A53EB-122B-4B9F-9617-64535B71DD9B}" type="parTrans" cxnId="{614BEFB0-58C5-48BA-B818-2CEBCBBD3E10}">
      <dgm:prSet/>
      <dgm:spPr/>
      <dgm:t>
        <a:bodyPr/>
        <a:lstStyle/>
        <a:p>
          <a:endParaRPr lang="en-US"/>
        </a:p>
      </dgm:t>
    </dgm:pt>
    <dgm:pt modelId="{F27CC866-019E-4820-9259-FAE63070CD29}" type="sibTrans" cxnId="{614BEFB0-58C5-48BA-B818-2CEBCBBD3E10}">
      <dgm:prSet/>
      <dgm:spPr/>
      <dgm:t>
        <a:bodyPr/>
        <a:lstStyle/>
        <a:p>
          <a:endParaRPr lang="en-US"/>
        </a:p>
      </dgm:t>
    </dgm:pt>
    <dgm:pt modelId="{58275F07-B117-44BE-855E-E635F6D2CA86}">
      <dgm:prSet phldrT="[Text]" custT="1"/>
      <dgm:spPr/>
      <dgm:t>
        <a:bodyPr/>
        <a:lstStyle/>
        <a:p>
          <a:r>
            <a:rPr lang="en-US" sz="1200" b="0" dirty="0" smtClean="0">
              <a:latin typeface="Arial Narrow" pitchFamily="34" charset="0"/>
            </a:rPr>
            <a:t>TTO licenses invention  to Company</a:t>
          </a:r>
          <a:endParaRPr lang="en-US" sz="1200" b="0" dirty="0">
            <a:latin typeface="Arial Narrow" pitchFamily="34" charset="0"/>
          </a:endParaRPr>
        </a:p>
      </dgm:t>
    </dgm:pt>
    <dgm:pt modelId="{F4E46AFE-4CD1-441A-8D1A-6DBD355B0D2B}" type="parTrans" cxnId="{715F7FF6-E8A8-4A08-A3A3-67DE17D462E5}">
      <dgm:prSet/>
      <dgm:spPr/>
      <dgm:t>
        <a:bodyPr/>
        <a:lstStyle/>
        <a:p>
          <a:endParaRPr lang="en-US"/>
        </a:p>
      </dgm:t>
    </dgm:pt>
    <dgm:pt modelId="{AB80F67B-D4ED-4229-9B3F-21442BF0B967}" type="sibTrans" cxnId="{715F7FF6-E8A8-4A08-A3A3-67DE17D462E5}">
      <dgm:prSet/>
      <dgm:spPr/>
      <dgm:t>
        <a:bodyPr/>
        <a:lstStyle/>
        <a:p>
          <a:endParaRPr lang="en-US"/>
        </a:p>
      </dgm:t>
    </dgm:pt>
    <dgm:pt modelId="{CF5E2FD4-F891-46D6-9F0F-3DE150CDBD43}">
      <dgm:prSet phldrT="[Text]" custT="1"/>
      <dgm:spPr/>
      <dgm:t>
        <a:bodyPr/>
        <a:lstStyle/>
        <a:p>
          <a:r>
            <a:rPr lang="en-US" sz="1200" b="0" dirty="0" smtClean="0">
              <a:latin typeface="Arial Narrow" pitchFamily="34" charset="0"/>
            </a:rPr>
            <a:t>Company makes </a:t>
          </a:r>
        </a:p>
        <a:p>
          <a:r>
            <a:rPr lang="en-US" sz="1200" b="0" dirty="0" smtClean="0">
              <a:latin typeface="Arial Narrow" pitchFamily="34" charset="0"/>
            </a:rPr>
            <a:t>new products</a:t>
          </a:r>
          <a:endParaRPr lang="en-US" sz="1200" b="0" dirty="0">
            <a:latin typeface="Arial Narrow" pitchFamily="34" charset="0"/>
          </a:endParaRPr>
        </a:p>
      </dgm:t>
    </dgm:pt>
    <dgm:pt modelId="{8F42F6B4-7E6A-4746-AF2B-CC61C218A7C6}" type="parTrans" cxnId="{F00E1210-A655-4272-B8F2-6C1ED3E7A6FC}">
      <dgm:prSet/>
      <dgm:spPr/>
      <dgm:t>
        <a:bodyPr/>
        <a:lstStyle/>
        <a:p>
          <a:endParaRPr lang="en-US"/>
        </a:p>
      </dgm:t>
    </dgm:pt>
    <dgm:pt modelId="{F5CA14F6-F7E2-49A7-9F82-5952A2D58BAC}" type="sibTrans" cxnId="{F00E1210-A655-4272-B8F2-6C1ED3E7A6FC}">
      <dgm:prSet/>
      <dgm:spPr/>
      <dgm:t>
        <a:bodyPr/>
        <a:lstStyle/>
        <a:p>
          <a:endParaRPr lang="en-US"/>
        </a:p>
      </dgm:t>
    </dgm:pt>
    <dgm:pt modelId="{FB5CC892-ECD6-4235-9F28-E50A825432D6}">
      <dgm:prSet phldrT="[Text]" custT="1"/>
      <dgm:spPr/>
      <dgm:t>
        <a:bodyPr/>
        <a:lstStyle/>
        <a:p>
          <a:r>
            <a:rPr lang="en-US" sz="1200" b="0" dirty="0" smtClean="0">
              <a:latin typeface="Arial Narrow" pitchFamily="34" charset="0"/>
            </a:rPr>
            <a:t>Company pays royalties</a:t>
          </a:r>
        </a:p>
        <a:p>
          <a:r>
            <a:rPr lang="en-US" sz="1200" b="0" dirty="0" smtClean="0">
              <a:latin typeface="Arial Narrow" pitchFamily="34" charset="0"/>
            </a:rPr>
            <a:t>to University</a:t>
          </a:r>
          <a:endParaRPr lang="en-US" sz="1200" b="0" dirty="0">
            <a:latin typeface="Arial Narrow" pitchFamily="34" charset="0"/>
          </a:endParaRPr>
        </a:p>
      </dgm:t>
    </dgm:pt>
    <dgm:pt modelId="{B93F332D-DEA8-4778-97E9-86064C38EF40}" type="parTrans" cxnId="{3F7C7B07-30F7-48E7-AE36-7FEBD58F7B0A}">
      <dgm:prSet/>
      <dgm:spPr/>
      <dgm:t>
        <a:bodyPr/>
        <a:lstStyle/>
        <a:p>
          <a:endParaRPr lang="en-US"/>
        </a:p>
      </dgm:t>
    </dgm:pt>
    <dgm:pt modelId="{C9A4E9A7-7A40-41F9-8BA2-6606FCFBB44B}" type="sibTrans" cxnId="{3F7C7B07-30F7-48E7-AE36-7FEBD58F7B0A}">
      <dgm:prSet/>
      <dgm:spPr/>
      <dgm:t>
        <a:bodyPr/>
        <a:lstStyle/>
        <a:p>
          <a:endParaRPr lang="en-US"/>
        </a:p>
      </dgm:t>
    </dgm:pt>
    <dgm:pt modelId="{8140C184-92B6-4E1D-BE0A-A8B85B2F972D}">
      <dgm:prSet phldrT="[Text]" custT="1"/>
      <dgm:spPr/>
      <dgm:t>
        <a:bodyPr/>
        <a:lstStyle/>
        <a:p>
          <a:r>
            <a:rPr lang="en-US" sz="1200" b="0" dirty="0" smtClean="0">
              <a:latin typeface="Arial Narrow" pitchFamily="34" charset="0"/>
            </a:rPr>
            <a:t>Researcher discovers new invention &amp; submits disclosure</a:t>
          </a:r>
          <a:endParaRPr lang="en-US" sz="1200" b="0" dirty="0">
            <a:latin typeface="Arial Narrow" pitchFamily="34" charset="0"/>
          </a:endParaRPr>
        </a:p>
      </dgm:t>
    </dgm:pt>
    <dgm:pt modelId="{A9354426-F760-45AC-AD54-C49C383CC174}" type="parTrans" cxnId="{6518AC45-334B-4E66-8BA7-723EDEC6CA73}">
      <dgm:prSet/>
      <dgm:spPr/>
      <dgm:t>
        <a:bodyPr/>
        <a:lstStyle/>
        <a:p>
          <a:endParaRPr lang="en-US"/>
        </a:p>
      </dgm:t>
    </dgm:pt>
    <dgm:pt modelId="{4C493F6C-F670-4667-8C2B-3A4279DBF3CF}" type="sibTrans" cxnId="{6518AC45-334B-4E66-8BA7-723EDEC6CA73}">
      <dgm:prSet/>
      <dgm:spPr/>
      <dgm:t>
        <a:bodyPr/>
        <a:lstStyle/>
        <a:p>
          <a:endParaRPr lang="en-US"/>
        </a:p>
      </dgm:t>
    </dgm:pt>
    <dgm:pt modelId="{D73168AB-8944-4CFA-A8A3-86D2213C15B2}">
      <dgm:prSet phldrT="[Text]" custT="1"/>
      <dgm:spPr/>
      <dgm:t>
        <a:bodyPr/>
        <a:lstStyle/>
        <a:p>
          <a:r>
            <a:rPr lang="en-US" sz="1200" b="0" dirty="0" smtClean="0">
              <a:latin typeface="Arial Narrow" pitchFamily="34" charset="0"/>
            </a:rPr>
            <a:t>Additional research funding</a:t>
          </a:r>
          <a:endParaRPr lang="en-US" sz="1200" b="0" dirty="0">
            <a:latin typeface="Arial Narrow" pitchFamily="34" charset="0"/>
          </a:endParaRPr>
        </a:p>
      </dgm:t>
    </dgm:pt>
    <dgm:pt modelId="{C4CDA4D6-BC18-41F7-A351-DCBC4E79E50C}" type="parTrans" cxnId="{E002B11D-7B53-44B6-A2CB-E14A3DBA985F}">
      <dgm:prSet/>
      <dgm:spPr/>
      <dgm:t>
        <a:bodyPr/>
        <a:lstStyle/>
        <a:p>
          <a:endParaRPr lang="en-US"/>
        </a:p>
      </dgm:t>
    </dgm:pt>
    <dgm:pt modelId="{97CB5F1C-67B9-4AC9-AED1-4FC1E3D45CD8}" type="sibTrans" cxnId="{E002B11D-7B53-44B6-A2CB-E14A3DBA985F}">
      <dgm:prSet/>
      <dgm:spPr/>
      <dgm:t>
        <a:bodyPr/>
        <a:lstStyle/>
        <a:p>
          <a:endParaRPr lang="en-US"/>
        </a:p>
      </dgm:t>
    </dgm:pt>
    <dgm:pt modelId="{F16611A6-8658-46F0-A442-04596EFF5579}" type="pres">
      <dgm:prSet presAssocID="{B8C0973D-F8FD-4589-8CAA-0D034A206529}" presName="cycle" presStyleCnt="0">
        <dgm:presLayoutVars>
          <dgm:dir/>
          <dgm:resizeHandles val="exact"/>
        </dgm:presLayoutVars>
      </dgm:prSet>
      <dgm:spPr/>
      <dgm:t>
        <a:bodyPr/>
        <a:lstStyle/>
        <a:p>
          <a:endParaRPr lang="en-US"/>
        </a:p>
      </dgm:t>
    </dgm:pt>
    <dgm:pt modelId="{8E813342-A461-4A65-8102-C2E3E9588606}" type="pres">
      <dgm:prSet presAssocID="{81ACA98E-0836-45DC-A6A9-120A677DFF75}" presName="node" presStyleLbl="node1" presStyleIdx="0" presStyleCnt="6">
        <dgm:presLayoutVars>
          <dgm:bulletEnabled val="1"/>
        </dgm:presLayoutVars>
      </dgm:prSet>
      <dgm:spPr/>
      <dgm:t>
        <a:bodyPr/>
        <a:lstStyle/>
        <a:p>
          <a:endParaRPr lang="en-US"/>
        </a:p>
      </dgm:t>
    </dgm:pt>
    <dgm:pt modelId="{BAF594A2-6854-4359-A369-7D0A3FF146A6}" type="pres">
      <dgm:prSet presAssocID="{81ACA98E-0836-45DC-A6A9-120A677DFF75}" presName="spNode" presStyleCnt="0"/>
      <dgm:spPr/>
    </dgm:pt>
    <dgm:pt modelId="{E7D43307-B772-414E-8434-50B422EC5D6A}" type="pres">
      <dgm:prSet presAssocID="{F27CC866-019E-4820-9259-FAE63070CD29}" presName="sibTrans" presStyleLbl="sibTrans1D1" presStyleIdx="0" presStyleCnt="6"/>
      <dgm:spPr/>
      <dgm:t>
        <a:bodyPr/>
        <a:lstStyle/>
        <a:p>
          <a:endParaRPr lang="en-US"/>
        </a:p>
      </dgm:t>
    </dgm:pt>
    <dgm:pt modelId="{26184C5F-F373-42FA-87EE-81B02761CCDD}" type="pres">
      <dgm:prSet presAssocID="{58275F07-B117-44BE-855E-E635F6D2CA86}" presName="node" presStyleLbl="node1" presStyleIdx="1" presStyleCnt="6">
        <dgm:presLayoutVars>
          <dgm:bulletEnabled val="1"/>
        </dgm:presLayoutVars>
      </dgm:prSet>
      <dgm:spPr/>
      <dgm:t>
        <a:bodyPr/>
        <a:lstStyle/>
        <a:p>
          <a:endParaRPr lang="en-US"/>
        </a:p>
      </dgm:t>
    </dgm:pt>
    <dgm:pt modelId="{69ED3D77-2645-44F5-9136-85BA6EDEA2FE}" type="pres">
      <dgm:prSet presAssocID="{58275F07-B117-44BE-855E-E635F6D2CA86}" presName="spNode" presStyleCnt="0"/>
      <dgm:spPr/>
    </dgm:pt>
    <dgm:pt modelId="{80066871-81A0-43E9-8A50-D7157E559BCE}" type="pres">
      <dgm:prSet presAssocID="{AB80F67B-D4ED-4229-9B3F-21442BF0B967}" presName="sibTrans" presStyleLbl="sibTrans1D1" presStyleIdx="1" presStyleCnt="6"/>
      <dgm:spPr/>
      <dgm:t>
        <a:bodyPr/>
        <a:lstStyle/>
        <a:p>
          <a:endParaRPr lang="en-US"/>
        </a:p>
      </dgm:t>
    </dgm:pt>
    <dgm:pt modelId="{2803BE25-CEB9-42AA-9237-F9AC1C3088F2}" type="pres">
      <dgm:prSet presAssocID="{CF5E2FD4-F891-46D6-9F0F-3DE150CDBD43}" presName="node" presStyleLbl="node1" presStyleIdx="2" presStyleCnt="6">
        <dgm:presLayoutVars>
          <dgm:bulletEnabled val="1"/>
        </dgm:presLayoutVars>
      </dgm:prSet>
      <dgm:spPr/>
      <dgm:t>
        <a:bodyPr/>
        <a:lstStyle/>
        <a:p>
          <a:endParaRPr lang="en-US"/>
        </a:p>
      </dgm:t>
    </dgm:pt>
    <dgm:pt modelId="{B813F269-7353-4EA4-B375-A1462C4E2ACA}" type="pres">
      <dgm:prSet presAssocID="{CF5E2FD4-F891-46D6-9F0F-3DE150CDBD43}" presName="spNode" presStyleCnt="0"/>
      <dgm:spPr/>
    </dgm:pt>
    <dgm:pt modelId="{F4B3973D-278A-439E-8119-4D1832DC2A86}" type="pres">
      <dgm:prSet presAssocID="{F5CA14F6-F7E2-49A7-9F82-5952A2D58BAC}" presName="sibTrans" presStyleLbl="sibTrans1D1" presStyleIdx="2" presStyleCnt="6"/>
      <dgm:spPr/>
      <dgm:t>
        <a:bodyPr/>
        <a:lstStyle/>
        <a:p>
          <a:endParaRPr lang="en-US"/>
        </a:p>
      </dgm:t>
    </dgm:pt>
    <dgm:pt modelId="{A8EEEA25-8FC7-4CF8-9B9E-0BBD06BF4667}" type="pres">
      <dgm:prSet presAssocID="{FB5CC892-ECD6-4235-9F28-E50A825432D6}" presName="node" presStyleLbl="node1" presStyleIdx="3" presStyleCnt="6">
        <dgm:presLayoutVars>
          <dgm:bulletEnabled val="1"/>
        </dgm:presLayoutVars>
      </dgm:prSet>
      <dgm:spPr/>
      <dgm:t>
        <a:bodyPr/>
        <a:lstStyle/>
        <a:p>
          <a:endParaRPr lang="en-US"/>
        </a:p>
      </dgm:t>
    </dgm:pt>
    <dgm:pt modelId="{D47BB232-0C28-4B3F-991D-E71271414469}" type="pres">
      <dgm:prSet presAssocID="{FB5CC892-ECD6-4235-9F28-E50A825432D6}" presName="spNode" presStyleCnt="0"/>
      <dgm:spPr/>
    </dgm:pt>
    <dgm:pt modelId="{EDAC0068-8ADA-45D3-AA39-5BC7AEFA203A}" type="pres">
      <dgm:prSet presAssocID="{C9A4E9A7-7A40-41F9-8BA2-6606FCFBB44B}" presName="sibTrans" presStyleLbl="sibTrans1D1" presStyleIdx="3" presStyleCnt="6"/>
      <dgm:spPr/>
      <dgm:t>
        <a:bodyPr/>
        <a:lstStyle/>
        <a:p>
          <a:endParaRPr lang="en-US"/>
        </a:p>
      </dgm:t>
    </dgm:pt>
    <dgm:pt modelId="{1160F524-7718-41C6-9660-AE296F987630}" type="pres">
      <dgm:prSet presAssocID="{D73168AB-8944-4CFA-A8A3-86D2213C15B2}" presName="node" presStyleLbl="node1" presStyleIdx="4" presStyleCnt="6">
        <dgm:presLayoutVars>
          <dgm:bulletEnabled val="1"/>
        </dgm:presLayoutVars>
      </dgm:prSet>
      <dgm:spPr/>
      <dgm:t>
        <a:bodyPr/>
        <a:lstStyle/>
        <a:p>
          <a:endParaRPr lang="en-US"/>
        </a:p>
      </dgm:t>
    </dgm:pt>
    <dgm:pt modelId="{4F63E0ED-7B22-4111-8FC4-B51EFBD9C11F}" type="pres">
      <dgm:prSet presAssocID="{D73168AB-8944-4CFA-A8A3-86D2213C15B2}" presName="spNode" presStyleCnt="0"/>
      <dgm:spPr/>
    </dgm:pt>
    <dgm:pt modelId="{920FEB91-DB43-4B6C-8910-28CA005D904A}" type="pres">
      <dgm:prSet presAssocID="{97CB5F1C-67B9-4AC9-AED1-4FC1E3D45CD8}" presName="sibTrans" presStyleLbl="sibTrans1D1" presStyleIdx="4" presStyleCnt="6"/>
      <dgm:spPr/>
      <dgm:t>
        <a:bodyPr/>
        <a:lstStyle/>
        <a:p>
          <a:endParaRPr lang="en-US"/>
        </a:p>
      </dgm:t>
    </dgm:pt>
    <dgm:pt modelId="{EF89B91F-D303-47A8-BA5B-30C854C1B374}" type="pres">
      <dgm:prSet presAssocID="{8140C184-92B6-4E1D-BE0A-A8B85B2F972D}" presName="node" presStyleLbl="node1" presStyleIdx="5" presStyleCnt="6">
        <dgm:presLayoutVars>
          <dgm:bulletEnabled val="1"/>
        </dgm:presLayoutVars>
      </dgm:prSet>
      <dgm:spPr/>
      <dgm:t>
        <a:bodyPr/>
        <a:lstStyle/>
        <a:p>
          <a:endParaRPr lang="en-US"/>
        </a:p>
      </dgm:t>
    </dgm:pt>
    <dgm:pt modelId="{32F4EEB0-EAF2-4AB0-80B6-8A2A39C2E2E7}" type="pres">
      <dgm:prSet presAssocID="{8140C184-92B6-4E1D-BE0A-A8B85B2F972D}" presName="spNode" presStyleCnt="0"/>
      <dgm:spPr/>
    </dgm:pt>
    <dgm:pt modelId="{B3CB4928-55DC-47FA-9B33-F26578E16156}" type="pres">
      <dgm:prSet presAssocID="{4C493F6C-F670-4667-8C2B-3A4279DBF3CF}" presName="sibTrans" presStyleLbl="sibTrans1D1" presStyleIdx="5" presStyleCnt="6"/>
      <dgm:spPr/>
      <dgm:t>
        <a:bodyPr/>
        <a:lstStyle/>
        <a:p>
          <a:endParaRPr lang="en-US"/>
        </a:p>
      </dgm:t>
    </dgm:pt>
  </dgm:ptLst>
  <dgm:cxnLst>
    <dgm:cxn modelId="{25402512-3798-4F78-BF77-F1996AF0C3C5}" type="presOf" srcId="{D73168AB-8944-4CFA-A8A3-86D2213C15B2}" destId="{1160F524-7718-41C6-9660-AE296F987630}" srcOrd="0" destOrd="0" presId="urn:microsoft.com/office/officeart/2005/8/layout/cycle5"/>
    <dgm:cxn modelId="{CFC3046C-FD64-4AB1-A64E-CD8AE4CE3387}" type="presOf" srcId="{B8C0973D-F8FD-4589-8CAA-0D034A206529}" destId="{F16611A6-8658-46F0-A442-04596EFF5579}" srcOrd="0" destOrd="0" presId="urn:microsoft.com/office/officeart/2005/8/layout/cycle5"/>
    <dgm:cxn modelId="{F466BE99-CC67-46F4-ABA4-578DD931B6D1}" type="presOf" srcId="{CF5E2FD4-F891-46D6-9F0F-3DE150CDBD43}" destId="{2803BE25-CEB9-42AA-9237-F9AC1C3088F2}" srcOrd="0" destOrd="0" presId="urn:microsoft.com/office/officeart/2005/8/layout/cycle5"/>
    <dgm:cxn modelId="{AC2AF59C-515C-4D4D-A187-E061539F589A}" type="presOf" srcId="{AB80F67B-D4ED-4229-9B3F-21442BF0B967}" destId="{80066871-81A0-43E9-8A50-D7157E559BCE}" srcOrd="0" destOrd="0" presId="urn:microsoft.com/office/officeart/2005/8/layout/cycle5"/>
    <dgm:cxn modelId="{E002B11D-7B53-44B6-A2CB-E14A3DBA985F}" srcId="{B8C0973D-F8FD-4589-8CAA-0D034A206529}" destId="{D73168AB-8944-4CFA-A8A3-86D2213C15B2}" srcOrd="4" destOrd="0" parTransId="{C4CDA4D6-BC18-41F7-A351-DCBC4E79E50C}" sibTransId="{97CB5F1C-67B9-4AC9-AED1-4FC1E3D45CD8}"/>
    <dgm:cxn modelId="{3F7C7B07-30F7-48E7-AE36-7FEBD58F7B0A}" srcId="{B8C0973D-F8FD-4589-8CAA-0D034A206529}" destId="{FB5CC892-ECD6-4235-9F28-E50A825432D6}" srcOrd="3" destOrd="0" parTransId="{B93F332D-DEA8-4778-97E9-86064C38EF40}" sibTransId="{C9A4E9A7-7A40-41F9-8BA2-6606FCFBB44B}"/>
    <dgm:cxn modelId="{1DB62EC7-3C65-44CC-8D31-2DB0EB362AFF}" type="presOf" srcId="{C9A4E9A7-7A40-41F9-8BA2-6606FCFBB44B}" destId="{EDAC0068-8ADA-45D3-AA39-5BC7AEFA203A}" srcOrd="0" destOrd="0" presId="urn:microsoft.com/office/officeart/2005/8/layout/cycle5"/>
    <dgm:cxn modelId="{614BEFB0-58C5-48BA-B818-2CEBCBBD3E10}" srcId="{B8C0973D-F8FD-4589-8CAA-0D034A206529}" destId="{81ACA98E-0836-45DC-A6A9-120A677DFF75}" srcOrd="0" destOrd="0" parTransId="{051A53EB-122B-4B9F-9617-64535B71DD9B}" sibTransId="{F27CC866-019E-4820-9259-FAE63070CD29}"/>
    <dgm:cxn modelId="{23A04C7B-3653-4B19-89B0-64423DA5A20E}" type="presOf" srcId="{8140C184-92B6-4E1D-BE0A-A8B85B2F972D}" destId="{EF89B91F-D303-47A8-BA5B-30C854C1B374}" srcOrd="0" destOrd="0" presId="urn:microsoft.com/office/officeart/2005/8/layout/cycle5"/>
    <dgm:cxn modelId="{44DD2FB7-51F5-49BB-B117-E6B6229B9A58}" type="presOf" srcId="{81ACA98E-0836-45DC-A6A9-120A677DFF75}" destId="{8E813342-A461-4A65-8102-C2E3E9588606}" srcOrd="0" destOrd="0" presId="urn:microsoft.com/office/officeart/2005/8/layout/cycle5"/>
    <dgm:cxn modelId="{670B88B0-2EA8-42D0-BAA2-37FA5CF1EDCB}" type="presOf" srcId="{FB5CC892-ECD6-4235-9F28-E50A825432D6}" destId="{A8EEEA25-8FC7-4CF8-9B9E-0BBD06BF4667}" srcOrd="0" destOrd="0" presId="urn:microsoft.com/office/officeart/2005/8/layout/cycle5"/>
    <dgm:cxn modelId="{981DF786-439B-4A2C-ADEA-823A5E5CF8CA}" type="presOf" srcId="{97CB5F1C-67B9-4AC9-AED1-4FC1E3D45CD8}" destId="{920FEB91-DB43-4B6C-8910-28CA005D904A}" srcOrd="0" destOrd="0" presId="urn:microsoft.com/office/officeart/2005/8/layout/cycle5"/>
    <dgm:cxn modelId="{F00E1210-A655-4272-B8F2-6C1ED3E7A6FC}" srcId="{B8C0973D-F8FD-4589-8CAA-0D034A206529}" destId="{CF5E2FD4-F891-46D6-9F0F-3DE150CDBD43}" srcOrd="2" destOrd="0" parTransId="{8F42F6B4-7E6A-4746-AF2B-CC61C218A7C6}" sibTransId="{F5CA14F6-F7E2-49A7-9F82-5952A2D58BAC}"/>
    <dgm:cxn modelId="{6518AC45-334B-4E66-8BA7-723EDEC6CA73}" srcId="{B8C0973D-F8FD-4589-8CAA-0D034A206529}" destId="{8140C184-92B6-4E1D-BE0A-A8B85B2F972D}" srcOrd="5" destOrd="0" parTransId="{A9354426-F760-45AC-AD54-C49C383CC174}" sibTransId="{4C493F6C-F670-4667-8C2B-3A4279DBF3CF}"/>
    <dgm:cxn modelId="{C005EFD9-5816-4FB2-8F05-00DB0A299B34}" type="presOf" srcId="{F5CA14F6-F7E2-49A7-9F82-5952A2D58BAC}" destId="{F4B3973D-278A-439E-8119-4D1832DC2A86}" srcOrd="0" destOrd="0" presId="urn:microsoft.com/office/officeart/2005/8/layout/cycle5"/>
    <dgm:cxn modelId="{715F7FF6-E8A8-4A08-A3A3-67DE17D462E5}" srcId="{B8C0973D-F8FD-4589-8CAA-0D034A206529}" destId="{58275F07-B117-44BE-855E-E635F6D2CA86}" srcOrd="1" destOrd="0" parTransId="{F4E46AFE-4CD1-441A-8D1A-6DBD355B0D2B}" sibTransId="{AB80F67B-D4ED-4229-9B3F-21442BF0B967}"/>
    <dgm:cxn modelId="{F89F4C1C-BBF2-4B8A-B81D-3D0AEFDB924A}" type="presOf" srcId="{F27CC866-019E-4820-9259-FAE63070CD29}" destId="{E7D43307-B772-414E-8434-50B422EC5D6A}" srcOrd="0" destOrd="0" presId="urn:microsoft.com/office/officeart/2005/8/layout/cycle5"/>
    <dgm:cxn modelId="{88877CFF-575F-4CB6-8118-46756AA0E952}" type="presOf" srcId="{4C493F6C-F670-4667-8C2B-3A4279DBF3CF}" destId="{B3CB4928-55DC-47FA-9B33-F26578E16156}" srcOrd="0" destOrd="0" presId="urn:microsoft.com/office/officeart/2005/8/layout/cycle5"/>
    <dgm:cxn modelId="{41501B9F-82B8-4D3D-919E-5CB4B8BF5CB9}" type="presOf" srcId="{58275F07-B117-44BE-855E-E635F6D2CA86}" destId="{26184C5F-F373-42FA-87EE-81B02761CCDD}" srcOrd="0" destOrd="0" presId="urn:microsoft.com/office/officeart/2005/8/layout/cycle5"/>
    <dgm:cxn modelId="{24F5F447-6D84-41D4-9F1A-AAC6FE6BAB67}" type="presParOf" srcId="{F16611A6-8658-46F0-A442-04596EFF5579}" destId="{8E813342-A461-4A65-8102-C2E3E9588606}" srcOrd="0" destOrd="0" presId="urn:microsoft.com/office/officeart/2005/8/layout/cycle5"/>
    <dgm:cxn modelId="{149C0DEA-93FC-42E3-8331-0017E2B2AFE5}" type="presParOf" srcId="{F16611A6-8658-46F0-A442-04596EFF5579}" destId="{BAF594A2-6854-4359-A369-7D0A3FF146A6}" srcOrd="1" destOrd="0" presId="urn:microsoft.com/office/officeart/2005/8/layout/cycle5"/>
    <dgm:cxn modelId="{CAA0194D-0A6F-4360-B421-B113CF77332C}" type="presParOf" srcId="{F16611A6-8658-46F0-A442-04596EFF5579}" destId="{E7D43307-B772-414E-8434-50B422EC5D6A}" srcOrd="2" destOrd="0" presId="urn:microsoft.com/office/officeart/2005/8/layout/cycle5"/>
    <dgm:cxn modelId="{105B4E1D-0883-4BC5-AB0B-AE76EAF98B3E}" type="presParOf" srcId="{F16611A6-8658-46F0-A442-04596EFF5579}" destId="{26184C5F-F373-42FA-87EE-81B02761CCDD}" srcOrd="3" destOrd="0" presId="urn:microsoft.com/office/officeart/2005/8/layout/cycle5"/>
    <dgm:cxn modelId="{DF353B29-85FA-4B9E-A344-B117FCBB1651}" type="presParOf" srcId="{F16611A6-8658-46F0-A442-04596EFF5579}" destId="{69ED3D77-2645-44F5-9136-85BA6EDEA2FE}" srcOrd="4" destOrd="0" presId="urn:microsoft.com/office/officeart/2005/8/layout/cycle5"/>
    <dgm:cxn modelId="{AD18DD36-2B98-49BB-8A19-288D805215A0}" type="presParOf" srcId="{F16611A6-8658-46F0-A442-04596EFF5579}" destId="{80066871-81A0-43E9-8A50-D7157E559BCE}" srcOrd="5" destOrd="0" presId="urn:microsoft.com/office/officeart/2005/8/layout/cycle5"/>
    <dgm:cxn modelId="{73122F6D-6E05-4B20-8059-D21598AEDAC3}" type="presParOf" srcId="{F16611A6-8658-46F0-A442-04596EFF5579}" destId="{2803BE25-CEB9-42AA-9237-F9AC1C3088F2}" srcOrd="6" destOrd="0" presId="urn:microsoft.com/office/officeart/2005/8/layout/cycle5"/>
    <dgm:cxn modelId="{4C8B47A7-2829-453F-BD27-A882A3B2FC6F}" type="presParOf" srcId="{F16611A6-8658-46F0-A442-04596EFF5579}" destId="{B813F269-7353-4EA4-B375-A1462C4E2ACA}" srcOrd="7" destOrd="0" presId="urn:microsoft.com/office/officeart/2005/8/layout/cycle5"/>
    <dgm:cxn modelId="{4F9F0A89-76FC-446D-AC8E-DE4492F1B1CA}" type="presParOf" srcId="{F16611A6-8658-46F0-A442-04596EFF5579}" destId="{F4B3973D-278A-439E-8119-4D1832DC2A86}" srcOrd="8" destOrd="0" presId="urn:microsoft.com/office/officeart/2005/8/layout/cycle5"/>
    <dgm:cxn modelId="{DCB5D6FC-651D-4837-893A-6128D446E14B}" type="presParOf" srcId="{F16611A6-8658-46F0-A442-04596EFF5579}" destId="{A8EEEA25-8FC7-4CF8-9B9E-0BBD06BF4667}" srcOrd="9" destOrd="0" presId="urn:microsoft.com/office/officeart/2005/8/layout/cycle5"/>
    <dgm:cxn modelId="{A70E8F3B-3D23-4F48-8A7F-3FF085D1A7D6}" type="presParOf" srcId="{F16611A6-8658-46F0-A442-04596EFF5579}" destId="{D47BB232-0C28-4B3F-991D-E71271414469}" srcOrd="10" destOrd="0" presId="urn:microsoft.com/office/officeart/2005/8/layout/cycle5"/>
    <dgm:cxn modelId="{A6638CA6-4628-4138-B98D-59DDB8F17D17}" type="presParOf" srcId="{F16611A6-8658-46F0-A442-04596EFF5579}" destId="{EDAC0068-8ADA-45D3-AA39-5BC7AEFA203A}" srcOrd="11" destOrd="0" presId="urn:microsoft.com/office/officeart/2005/8/layout/cycle5"/>
    <dgm:cxn modelId="{6465EC0C-7E9A-4C8C-AA9F-03D314C7F7E5}" type="presParOf" srcId="{F16611A6-8658-46F0-A442-04596EFF5579}" destId="{1160F524-7718-41C6-9660-AE296F987630}" srcOrd="12" destOrd="0" presId="urn:microsoft.com/office/officeart/2005/8/layout/cycle5"/>
    <dgm:cxn modelId="{80289B6D-E3A6-4420-883B-31820708FB7D}" type="presParOf" srcId="{F16611A6-8658-46F0-A442-04596EFF5579}" destId="{4F63E0ED-7B22-4111-8FC4-B51EFBD9C11F}" srcOrd="13" destOrd="0" presId="urn:microsoft.com/office/officeart/2005/8/layout/cycle5"/>
    <dgm:cxn modelId="{E6B27A0D-88FA-47D9-83E4-FE61A477E65E}" type="presParOf" srcId="{F16611A6-8658-46F0-A442-04596EFF5579}" destId="{920FEB91-DB43-4B6C-8910-28CA005D904A}" srcOrd="14" destOrd="0" presId="urn:microsoft.com/office/officeart/2005/8/layout/cycle5"/>
    <dgm:cxn modelId="{7EF8F1EB-D0A1-494A-A2CF-95B9921F2AA4}" type="presParOf" srcId="{F16611A6-8658-46F0-A442-04596EFF5579}" destId="{EF89B91F-D303-47A8-BA5B-30C854C1B374}" srcOrd="15" destOrd="0" presId="urn:microsoft.com/office/officeart/2005/8/layout/cycle5"/>
    <dgm:cxn modelId="{7027D260-3B54-4C36-856D-6DE7DBD00643}" type="presParOf" srcId="{F16611A6-8658-46F0-A442-04596EFF5579}" destId="{32F4EEB0-EAF2-4AB0-80B6-8A2A39C2E2E7}" srcOrd="16" destOrd="0" presId="urn:microsoft.com/office/officeart/2005/8/layout/cycle5"/>
    <dgm:cxn modelId="{278ACFAE-82B4-4780-90D0-0B9F2A540BD3}" type="presParOf" srcId="{F16611A6-8658-46F0-A442-04596EFF5579}" destId="{B3CB4928-55DC-47FA-9B33-F26578E16156}" srcOrd="17" destOrd="0" presId="urn:microsoft.com/office/officeart/2005/8/layout/cycle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68CC3B3-7753-43D0-A597-E797099FDFE6}" type="doc">
      <dgm:prSet loTypeId="urn:microsoft.com/office/officeart/2005/8/layout/vProcess5" loCatId="process" qsTypeId="urn:microsoft.com/office/officeart/2005/8/quickstyle/simple2" qsCatId="simple" csTypeId="urn:microsoft.com/office/officeart/2005/8/colors/accent3_1" csCatId="accent3" phldr="1"/>
      <dgm:spPr/>
      <dgm:t>
        <a:bodyPr/>
        <a:lstStyle/>
        <a:p>
          <a:endParaRPr lang="en-US"/>
        </a:p>
      </dgm:t>
    </dgm:pt>
    <dgm:pt modelId="{063E88CA-A767-4B38-B589-C0F3FC16AE3C}">
      <dgm:prSet phldrT="[Text]" custT="1"/>
      <dgm:spPr/>
      <dgm:t>
        <a:bodyPr/>
        <a:lstStyle/>
        <a:p>
          <a:r>
            <a:rPr lang="en-US" sz="2400" smtClean="0">
              <a:latin typeface="Arial Narrow" pitchFamily="34" charset="0"/>
            </a:rPr>
            <a:t>US - Plant Patent</a:t>
          </a:r>
          <a:endParaRPr lang="en-US" sz="2400">
            <a:latin typeface="Arial Narrow" pitchFamily="34" charset="0"/>
          </a:endParaRPr>
        </a:p>
      </dgm:t>
    </dgm:pt>
    <dgm:pt modelId="{E25632AA-8AED-46FA-A016-C57780A0670B}" type="parTrans" cxnId="{E2D1D58C-2E65-4DB2-A3C7-6BBBAF18F97C}">
      <dgm:prSet/>
      <dgm:spPr/>
      <dgm:t>
        <a:bodyPr/>
        <a:lstStyle/>
        <a:p>
          <a:endParaRPr lang="en-US" sz="1400">
            <a:latin typeface="Arial Narrow" pitchFamily="34" charset="0"/>
          </a:endParaRPr>
        </a:p>
      </dgm:t>
    </dgm:pt>
    <dgm:pt modelId="{27AB3ECE-7C16-4AB5-B40E-4318621A8E8A}" type="sibTrans" cxnId="{E2D1D58C-2E65-4DB2-A3C7-6BBBAF18F97C}">
      <dgm:prSet custT="1"/>
      <dgm:spPr/>
      <dgm:t>
        <a:bodyPr/>
        <a:lstStyle/>
        <a:p>
          <a:endParaRPr lang="en-US" sz="2800">
            <a:latin typeface="Arial Narrow" pitchFamily="34" charset="0"/>
          </a:endParaRPr>
        </a:p>
      </dgm:t>
    </dgm:pt>
    <dgm:pt modelId="{B7FEF459-ECF4-48DB-9599-B189C7372A76}">
      <dgm:prSet phldrT="[Text]" custT="1"/>
      <dgm:spPr/>
      <dgm:t>
        <a:bodyPr/>
        <a:lstStyle/>
        <a:p>
          <a:r>
            <a:rPr lang="en-US" sz="2400" smtClean="0">
              <a:latin typeface="Arial Narrow" pitchFamily="34" charset="0"/>
            </a:rPr>
            <a:t>Foreign - PBR where possible (UPOV compliant)</a:t>
          </a:r>
          <a:endParaRPr lang="en-US" sz="2400">
            <a:latin typeface="Arial Narrow" pitchFamily="34" charset="0"/>
          </a:endParaRPr>
        </a:p>
      </dgm:t>
    </dgm:pt>
    <dgm:pt modelId="{45E68B8A-FAC5-47AE-B0F5-4B20FE9AC96A}" type="parTrans" cxnId="{A18F031E-D027-4B08-B8BC-C9FEF61278D3}">
      <dgm:prSet/>
      <dgm:spPr/>
      <dgm:t>
        <a:bodyPr/>
        <a:lstStyle/>
        <a:p>
          <a:endParaRPr lang="en-US" sz="1400">
            <a:latin typeface="Arial Narrow" pitchFamily="34" charset="0"/>
          </a:endParaRPr>
        </a:p>
      </dgm:t>
    </dgm:pt>
    <dgm:pt modelId="{B36D83F2-3AF1-4758-92E2-965F1148F667}" type="sibTrans" cxnId="{A18F031E-D027-4B08-B8BC-C9FEF61278D3}">
      <dgm:prSet custT="1"/>
      <dgm:spPr/>
      <dgm:t>
        <a:bodyPr/>
        <a:lstStyle/>
        <a:p>
          <a:endParaRPr lang="en-US" sz="2800">
            <a:latin typeface="Arial Narrow" pitchFamily="34" charset="0"/>
          </a:endParaRPr>
        </a:p>
      </dgm:t>
    </dgm:pt>
    <dgm:pt modelId="{1210AF8E-BC66-4C3F-8598-C93DA37B1159}">
      <dgm:prSet phldrT="[Text]" custT="1"/>
      <dgm:spPr/>
      <dgm:t>
        <a:bodyPr/>
        <a:lstStyle/>
        <a:p>
          <a:r>
            <a:rPr lang="en-US" sz="2400" smtClean="0">
              <a:latin typeface="Arial Narrow" pitchFamily="34" charset="0"/>
            </a:rPr>
            <a:t>Trademarks in other jurisdictions</a:t>
          </a:r>
          <a:endParaRPr lang="en-US" sz="2400">
            <a:latin typeface="Arial Narrow" pitchFamily="34" charset="0"/>
          </a:endParaRPr>
        </a:p>
      </dgm:t>
    </dgm:pt>
    <dgm:pt modelId="{E0DC0943-4F86-4E46-B984-EFB578757214}" type="parTrans" cxnId="{8068033F-E030-41E4-B90F-826E10C9FE6B}">
      <dgm:prSet/>
      <dgm:spPr/>
      <dgm:t>
        <a:bodyPr/>
        <a:lstStyle/>
        <a:p>
          <a:endParaRPr lang="en-US" sz="1400">
            <a:latin typeface="Arial Narrow" pitchFamily="34" charset="0"/>
          </a:endParaRPr>
        </a:p>
      </dgm:t>
    </dgm:pt>
    <dgm:pt modelId="{CD567761-419F-42D9-AC35-421BDB604D99}" type="sibTrans" cxnId="{8068033F-E030-41E4-B90F-826E10C9FE6B}">
      <dgm:prSet/>
      <dgm:spPr/>
      <dgm:t>
        <a:bodyPr/>
        <a:lstStyle/>
        <a:p>
          <a:endParaRPr lang="en-US" sz="1400">
            <a:latin typeface="Arial Narrow" pitchFamily="34" charset="0"/>
          </a:endParaRPr>
        </a:p>
      </dgm:t>
    </dgm:pt>
    <dgm:pt modelId="{945642D4-92A0-4A32-8316-22CA2B32FB0B}" type="pres">
      <dgm:prSet presAssocID="{368CC3B3-7753-43D0-A597-E797099FDFE6}" presName="outerComposite" presStyleCnt="0">
        <dgm:presLayoutVars>
          <dgm:chMax val="5"/>
          <dgm:dir/>
          <dgm:resizeHandles val="exact"/>
        </dgm:presLayoutVars>
      </dgm:prSet>
      <dgm:spPr/>
      <dgm:t>
        <a:bodyPr/>
        <a:lstStyle/>
        <a:p>
          <a:endParaRPr lang="en-US"/>
        </a:p>
      </dgm:t>
    </dgm:pt>
    <dgm:pt modelId="{696FCCFE-89F8-4BF5-A12A-A3C1D37C65A2}" type="pres">
      <dgm:prSet presAssocID="{368CC3B3-7753-43D0-A597-E797099FDFE6}" presName="dummyMaxCanvas" presStyleCnt="0">
        <dgm:presLayoutVars/>
      </dgm:prSet>
      <dgm:spPr/>
    </dgm:pt>
    <dgm:pt modelId="{1D9E5F53-470E-4026-AC20-359998105C6D}" type="pres">
      <dgm:prSet presAssocID="{368CC3B3-7753-43D0-A597-E797099FDFE6}" presName="ThreeNodes_1" presStyleLbl="node1" presStyleIdx="0" presStyleCnt="3">
        <dgm:presLayoutVars>
          <dgm:bulletEnabled val="1"/>
        </dgm:presLayoutVars>
      </dgm:prSet>
      <dgm:spPr/>
      <dgm:t>
        <a:bodyPr/>
        <a:lstStyle/>
        <a:p>
          <a:endParaRPr lang="en-US"/>
        </a:p>
      </dgm:t>
    </dgm:pt>
    <dgm:pt modelId="{6B8BD2EE-E094-4A8F-8E71-286DFF2E0296}" type="pres">
      <dgm:prSet presAssocID="{368CC3B3-7753-43D0-A597-E797099FDFE6}" presName="ThreeNodes_2" presStyleLbl="node1" presStyleIdx="1" presStyleCnt="3">
        <dgm:presLayoutVars>
          <dgm:bulletEnabled val="1"/>
        </dgm:presLayoutVars>
      </dgm:prSet>
      <dgm:spPr/>
      <dgm:t>
        <a:bodyPr/>
        <a:lstStyle/>
        <a:p>
          <a:endParaRPr lang="en-US"/>
        </a:p>
      </dgm:t>
    </dgm:pt>
    <dgm:pt modelId="{280B1AA8-ADB3-4F6C-9AE7-50D7AB174D35}" type="pres">
      <dgm:prSet presAssocID="{368CC3B3-7753-43D0-A597-E797099FDFE6}" presName="ThreeNodes_3" presStyleLbl="node1" presStyleIdx="2" presStyleCnt="3">
        <dgm:presLayoutVars>
          <dgm:bulletEnabled val="1"/>
        </dgm:presLayoutVars>
      </dgm:prSet>
      <dgm:spPr/>
      <dgm:t>
        <a:bodyPr/>
        <a:lstStyle/>
        <a:p>
          <a:endParaRPr lang="en-US"/>
        </a:p>
      </dgm:t>
    </dgm:pt>
    <dgm:pt modelId="{E7DBE836-585F-42FA-BAAE-28CF4F725DAB}" type="pres">
      <dgm:prSet presAssocID="{368CC3B3-7753-43D0-A597-E797099FDFE6}" presName="ThreeConn_1-2" presStyleLbl="fgAccFollowNode1" presStyleIdx="0" presStyleCnt="2">
        <dgm:presLayoutVars>
          <dgm:bulletEnabled val="1"/>
        </dgm:presLayoutVars>
      </dgm:prSet>
      <dgm:spPr/>
      <dgm:t>
        <a:bodyPr/>
        <a:lstStyle/>
        <a:p>
          <a:endParaRPr lang="en-US"/>
        </a:p>
      </dgm:t>
    </dgm:pt>
    <dgm:pt modelId="{FF014D50-6926-436F-B470-3BFF0249FD69}" type="pres">
      <dgm:prSet presAssocID="{368CC3B3-7753-43D0-A597-E797099FDFE6}" presName="ThreeConn_2-3" presStyleLbl="fgAccFollowNode1" presStyleIdx="1" presStyleCnt="2">
        <dgm:presLayoutVars>
          <dgm:bulletEnabled val="1"/>
        </dgm:presLayoutVars>
      </dgm:prSet>
      <dgm:spPr/>
      <dgm:t>
        <a:bodyPr/>
        <a:lstStyle/>
        <a:p>
          <a:endParaRPr lang="en-US"/>
        </a:p>
      </dgm:t>
    </dgm:pt>
    <dgm:pt modelId="{E1D38267-3AD0-41FE-89A1-76BF848A3F5D}" type="pres">
      <dgm:prSet presAssocID="{368CC3B3-7753-43D0-A597-E797099FDFE6}" presName="ThreeNodes_1_text" presStyleLbl="node1" presStyleIdx="2" presStyleCnt="3">
        <dgm:presLayoutVars>
          <dgm:bulletEnabled val="1"/>
        </dgm:presLayoutVars>
      </dgm:prSet>
      <dgm:spPr/>
      <dgm:t>
        <a:bodyPr/>
        <a:lstStyle/>
        <a:p>
          <a:endParaRPr lang="en-US"/>
        </a:p>
      </dgm:t>
    </dgm:pt>
    <dgm:pt modelId="{9BA74513-DA09-4B0B-A4A4-CE1062A54F43}" type="pres">
      <dgm:prSet presAssocID="{368CC3B3-7753-43D0-A597-E797099FDFE6}" presName="ThreeNodes_2_text" presStyleLbl="node1" presStyleIdx="2" presStyleCnt="3">
        <dgm:presLayoutVars>
          <dgm:bulletEnabled val="1"/>
        </dgm:presLayoutVars>
      </dgm:prSet>
      <dgm:spPr/>
      <dgm:t>
        <a:bodyPr/>
        <a:lstStyle/>
        <a:p>
          <a:endParaRPr lang="en-US"/>
        </a:p>
      </dgm:t>
    </dgm:pt>
    <dgm:pt modelId="{350BDB28-816F-4BF8-865D-1C2133888A18}" type="pres">
      <dgm:prSet presAssocID="{368CC3B3-7753-43D0-A597-E797099FDFE6}" presName="ThreeNodes_3_text" presStyleLbl="node1" presStyleIdx="2" presStyleCnt="3">
        <dgm:presLayoutVars>
          <dgm:bulletEnabled val="1"/>
        </dgm:presLayoutVars>
      </dgm:prSet>
      <dgm:spPr/>
      <dgm:t>
        <a:bodyPr/>
        <a:lstStyle/>
        <a:p>
          <a:endParaRPr lang="en-US"/>
        </a:p>
      </dgm:t>
    </dgm:pt>
  </dgm:ptLst>
  <dgm:cxnLst>
    <dgm:cxn modelId="{C825F4E4-737D-4F20-9A30-8420BC10CCF6}" type="presOf" srcId="{B36D83F2-3AF1-4758-92E2-965F1148F667}" destId="{FF014D50-6926-436F-B470-3BFF0249FD69}" srcOrd="0" destOrd="0" presId="urn:microsoft.com/office/officeart/2005/8/layout/vProcess5"/>
    <dgm:cxn modelId="{C06B206A-BBC7-4BA1-A360-76D3608CBF77}" type="presOf" srcId="{27AB3ECE-7C16-4AB5-B40E-4318621A8E8A}" destId="{E7DBE836-585F-42FA-BAAE-28CF4F725DAB}" srcOrd="0" destOrd="0" presId="urn:microsoft.com/office/officeart/2005/8/layout/vProcess5"/>
    <dgm:cxn modelId="{8068033F-E030-41E4-B90F-826E10C9FE6B}" srcId="{368CC3B3-7753-43D0-A597-E797099FDFE6}" destId="{1210AF8E-BC66-4C3F-8598-C93DA37B1159}" srcOrd="2" destOrd="0" parTransId="{E0DC0943-4F86-4E46-B984-EFB578757214}" sibTransId="{CD567761-419F-42D9-AC35-421BDB604D99}"/>
    <dgm:cxn modelId="{4CE2BDB6-C0BD-43EB-89DD-EB04ADD84495}" type="presOf" srcId="{B7FEF459-ECF4-48DB-9599-B189C7372A76}" destId="{9BA74513-DA09-4B0B-A4A4-CE1062A54F43}" srcOrd="1" destOrd="0" presId="urn:microsoft.com/office/officeart/2005/8/layout/vProcess5"/>
    <dgm:cxn modelId="{63D9223E-CB6B-46B8-9C78-C512F9CB23C9}" type="presOf" srcId="{B7FEF459-ECF4-48DB-9599-B189C7372A76}" destId="{6B8BD2EE-E094-4A8F-8E71-286DFF2E0296}" srcOrd="0" destOrd="0" presId="urn:microsoft.com/office/officeart/2005/8/layout/vProcess5"/>
    <dgm:cxn modelId="{F5D1224F-0AED-476A-B169-B23EDB232468}" type="presOf" srcId="{368CC3B3-7753-43D0-A597-E797099FDFE6}" destId="{945642D4-92A0-4A32-8316-22CA2B32FB0B}" srcOrd="0" destOrd="0" presId="urn:microsoft.com/office/officeart/2005/8/layout/vProcess5"/>
    <dgm:cxn modelId="{33950B27-9408-4C5A-8595-F931E9B05130}" type="presOf" srcId="{063E88CA-A767-4B38-B589-C0F3FC16AE3C}" destId="{E1D38267-3AD0-41FE-89A1-76BF848A3F5D}" srcOrd="1" destOrd="0" presId="urn:microsoft.com/office/officeart/2005/8/layout/vProcess5"/>
    <dgm:cxn modelId="{9D55E6B3-EA28-4C73-8D50-AC5A94BF485E}" type="presOf" srcId="{1210AF8E-BC66-4C3F-8598-C93DA37B1159}" destId="{280B1AA8-ADB3-4F6C-9AE7-50D7AB174D35}" srcOrd="0" destOrd="0" presId="urn:microsoft.com/office/officeart/2005/8/layout/vProcess5"/>
    <dgm:cxn modelId="{C982ABC2-1B2F-4A95-BEE8-3CA9AA9AF97A}" type="presOf" srcId="{063E88CA-A767-4B38-B589-C0F3FC16AE3C}" destId="{1D9E5F53-470E-4026-AC20-359998105C6D}" srcOrd="0" destOrd="0" presId="urn:microsoft.com/office/officeart/2005/8/layout/vProcess5"/>
    <dgm:cxn modelId="{A18F031E-D027-4B08-B8BC-C9FEF61278D3}" srcId="{368CC3B3-7753-43D0-A597-E797099FDFE6}" destId="{B7FEF459-ECF4-48DB-9599-B189C7372A76}" srcOrd="1" destOrd="0" parTransId="{45E68B8A-FAC5-47AE-B0F5-4B20FE9AC96A}" sibTransId="{B36D83F2-3AF1-4758-92E2-965F1148F667}"/>
    <dgm:cxn modelId="{AB59BDF1-EE8E-4018-949A-5F41AC2D5BD0}" type="presOf" srcId="{1210AF8E-BC66-4C3F-8598-C93DA37B1159}" destId="{350BDB28-816F-4BF8-865D-1C2133888A18}" srcOrd="1" destOrd="0" presId="urn:microsoft.com/office/officeart/2005/8/layout/vProcess5"/>
    <dgm:cxn modelId="{E2D1D58C-2E65-4DB2-A3C7-6BBBAF18F97C}" srcId="{368CC3B3-7753-43D0-A597-E797099FDFE6}" destId="{063E88CA-A767-4B38-B589-C0F3FC16AE3C}" srcOrd="0" destOrd="0" parTransId="{E25632AA-8AED-46FA-A016-C57780A0670B}" sibTransId="{27AB3ECE-7C16-4AB5-B40E-4318621A8E8A}"/>
    <dgm:cxn modelId="{262DEC8B-F614-410B-8428-E044EFD862DA}" type="presParOf" srcId="{945642D4-92A0-4A32-8316-22CA2B32FB0B}" destId="{696FCCFE-89F8-4BF5-A12A-A3C1D37C65A2}" srcOrd="0" destOrd="0" presId="urn:microsoft.com/office/officeart/2005/8/layout/vProcess5"/>
    <dgm:cxn modelId="{B697A8EA-0C0D-4190-9E05-9CA5F624EC4B}" type="presParOf" srcId="{945642D4-92A0-4A32-8316-22CA2B32FB0B}" destId="{1D9E5F53-470E-4026-AC20-359998105C6D}" srcOrd="1" destOrd="0" presId="urn:microsoft.com/office/officeart/2005/8/layout/vProcess5"/>
    <dgm:cxn modelId="{2F1BC237-F100-4B5A-BC35-B9D07EA8F364}" type="presParOf" srcId="{945642D4-92A0-4A32-8316-22CA2B32FB0B}" destId="{6B8BD2EE-E094-4A8F-8E71-286DFF2E0296}" srcOrd="2" destOrd="0" presId="urn:microsoft.com/office/officeart/2005/8/layout/vProcess5"/>
    <dgm:cxn modelId="{36E781C0-1862-4C0A-9A7B-7CC2DF51AACD}" type="presParOf" srcId="{945642D4-92A0-4A32-8316-22CA2B32FB0B}" destId="{280B1AA8-ADB3-4F6C-9AE7-50D7AB174D35}" srcOrd="3" destOrd="0" presId="urn:microsoft.com/office/officeart/2005/8/layout/vProcess5"/>
    <dgm:cxn modelId="{FA36B66E-B4F2-48DF-BDFA-1BACB4CF67DD}" type="presParOf" srcId="{945642D4-92A0-4A32-8316-22CA2B32FB0B}" destId="{E7DBE836-585F-42FA-BAAE-28CF4F725DAB}" srcOrd="4" destOrd="0" presId="urn:microsoft.com/office/officeart/2005/8/layout/vProcess5"/>
    <dgm:cxn modelId="{0BECE640-5FC4-4787-B973-A90F04F0F673}" type="presParOf" srcId="{945642D4-92A0-4A32-8316-22CA2B32FB0B}" destId="{FF014D50-6926-436F-B470-3BFF0249FD69}" srcOrd="5" destOrd="0" presId="urn:microsoft.com/office/officeart/2005/8/layout/vProcess5"/>
    <dgm:cxn modelId="{FB9B7076-56D4-416B-8D56-08069548A875}" type="presParOf" srcId="{945642D4-92A0-4A32-8316-22CA2B32FB0B}" destId="{E1D38267-3AD0-41FE-89A1-76BF848A3F5D}" srcOrd="6" destOrd="0" presId="urn:microsoft.com/office/officeart/2005/8/layout/vProcess5"/>
    <dgm:cxn modelId="{176A2891-187F-4D6F-B4E6-98BFAA5417C7}" type="presParOf" srcId="{945642D4-92A0-4A32-8316-22CA2B32FB0B}" destId="{9BA74513-DA09-4B0B-A4A4-CE1062A54F43}" srcOrd="7" destOrd="0" presId="urn:microsoft.com/office/officeart/2005/8/layout/vProcess5"/>
    <dgm:cxn modelId="{7B116AAE-C53E-488B-BB99-1B0D9D692500}" type="presParOf" srcId="{945642D4-92A0-4A32-8316-22CA2B32FB0B}" destId="{350BDB28-816F-4BF8-865D-1C2133888A18}" srcOrd="8"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AC57AC-0A41-4F3B-AE22-9AE4F3A862D6}" type="doc">
      <dgm:prSet loTypeId="urn:microsoft.com/office/officeart/2005/8/layout/vList5" loCatId="list" qsTypeId="urn:microsoft.com/office/officeart/2005/8/quickstyle/3d2" qsCatId="3D" csTypeId="urn:microsoft.com/office/officeart/2005/8/colors/accent0_2" csCatId="mainScheme" phldr="1"/>
      <dgm:spPr/>
      <dgm:t>
        <a:bodyPr/>
        <a:lstStyle/>
        <a:p>
          <a:endParaRPr lang="en-US"/>
        </a:p>
      </dgm:t>
    </dgm:pt>
    <dgm:pt modelId="{3D8F1A4C-3C78-4112-81C8-0FF12AE3D7AE}">
      <dgm:prSet phldrT="[Text]"/>
      <dgm:spPr/>
      <dgm:t>
        <a:bodyPr/>
        <a:lstStyle/>
        <a:p>
          <a:r>
            <a:rPr lang="en-US" b="1" dirty="0" smtClean="0">
              <a:latin typeface="Arial Narrow" pitchFamily="34" charset="0"/>
            </a:rPr>
            <a:t>Preamble/Definitions</a:t>
          </a:r>
          <a:endParaRPr lang="en-US" dirty="0">
            <a:latin typeface="Arial Narrow" pitchFamily="34" charset="0"/>
          </a:endParaRPr>
        </a:p>
      </dgm:t>
    </dgm:pt>
    <dgm:pt modelId="{45AFFDF9-BCC6-4EFF-B52F-FC30C623145F}" type="parTrans" cxnId="{CA619F55-39C4-4125-945E-90FC5A01715B}">
      <dgm:prSet/>
      <dgm:spPr/>
      <dgm:t>
        <a:bodyPr/>
        <a:lstStyle/>
        <a:p>
          <a:endParaRPr lang="en-US"/>
        </a:p>
      </dgm:t>
    </dgm:pt>
    <dgm:pt modelId="{A66F8E37-D639-4A40-9C1D-8FC04B151DFF}" type="sibTrans" cxnId="{CA619F55-39C4-4125-945E-90FC5A01715B}">
      <dgm:prSet/>
      <dgm:spPr/>
      <dgm:t>
        <a:bodyPr/>
        <a:lstStyle/>
        <a:p>
          <a:endParaRPr lang="en-US"/>
        </a:p>
      </dgm:t>
    </dgm:pt>
    <dgm:pt modelId="{15EE4551-4018-4A60-8534-615781063222}">
      <dgm:prSet phldrT="[Text]"/>
      <dgm:spPr/>
      <dgm:t>
        <a:bodyPr/>
        <a:lstStyle/>
        <a:p>
          <a:r>
            <a:rPr lang="en-US" dirty="0" smtClean="0">
              <a:latin typeface="Arial Narrow" pitchFamily="34" charset="0"/>
            </a:rPr>
            <a:t>Describes framework and parties.</a:t>
          </a:r>
          <a:endParaRPr lang="en-US" dirty="0">
            <a:latin typeface="Arial Narrow" pitchFamily="34" charset="0"/>
          </a:endParaRPr>
        </a:p>
      </dgm:t>
    </dgm:pt>
    <dgm:pt modelId="{F85BE09B-44E6-4E0F-B37C-B12847248762}" type="parTrans" cxnId="{8EF80CCF-8008-4B95-984A-896E567A21F1}">
      <dgm:prSet/>
      <dgm:spPr/>
      <dgm:t>
        <a:bodyPr/>
        <a:lstStyle/>
        <a:p>
          <a:endParaRPr lang="en-US"/>
        </a:p>
      </dgm:t>
    </dgm:pt>
    <dgm:pt modelId="{583A0BCA-707E-432B-B63D-B8AD8A1EB90C}" type="sibTrans" cxnId="{8EF80CCF-8008-4B95-984A-896E567A21F1}">
      <dgm:prSet/>
      <dgm:spPr/>
      <dgm:t>
        <a:bodyPr/>
        <a:lstStyle/>
        <a:p>
          <a:endParaRPr lang="en-US"/>
        </a:p>
      </dgm:t>
    </dgm:pt>
    <dgm:pt modelId="{FFE1D910-AA9C-4407-AF9F-DC9707F08529}">
      <dgm:prSet phldrT="[Text]"/>
      <dgm:spPr/>
      <dgm:t>
        <a:bodyPr/>
        <a:lstStyle/>
        <a:p>
          <a:r>
            <a:rPr lang="en-US" b="1" dirty="0" smtClean="0">
              <a:latin typeface="Arial Narrow" pitchFamily="34" charset="0"/>
            </a:rPr>
            <a:t>Grant</a:t>
          </a:r>
          <a:endParaRPr lang="en-US" dirty="0">
            <a:latin typeface="Arial Narrow" pitchFamily="34" charset="0"/>
          </a:endParaRPr>
        </a:p>
      </dgm:t>
    </dgm:pt>
    <dgm:pt modelId="{D3B16FBC-0E4F-49CE-863B-546A5ED89866}" type="parTrans" cxnId="{F37A9BAC-267F-4C2F-B6EC-EB111F84BEAE}">
      <dgm:prSet/>
      <dgm:spPr/>
      <dgm:t>
        <a:bodyPr/>
        <a:lstStyle/>
        <a:p>
          <a:endParaRPr lang="en-US"/>
        </a:p>
      </dgm:t>
    </dgm:pt>
    <dgm:pt modelId="{E57699F6-25F3-4199-ACB6-8297A0A18B0B}" type="sibTrans" cxnId="{F37A9BAC-267F-4C2F-B6EC-EB111F84BEAE}">
      <dgm:prSet/>
      <dgm:spPr/>
      <dgm:t>
        <a:bodyPr/>
        <a:lstStyle/>
        <a:p>
          <a:endParaRPr lang="en-US"/>
        </a:p>
      </dgm:t>
    </dgm:pt>
    <dgm:pt modelId="{C8EE5E4E-B920-4AA2-AB9B-1A7576477075}">
      <dgm:prSet phldrT="[Text]"/>
      <dgm:spPr/>
      <dgm:t>
        <a:bodyPr/>
        <a:lstStyle/>
        <a:p>
          <a:r>
            <a:rPr lang="en-US" dirty="0" smtClean="0">
              <a:latin typeface="Arial Narrow" pitchFamily="34" charset="0"/>
            </a:rPr>
            <a:t>Describes the property being transferred to the licensee.</a:t>
          </a:r>
          <a:endParaRPr lang="en-US" dirty="0">
            <a:latin typeface="Arial Narrow" pitchFamily="34" charset="0"/>
          </a:endParaRPr>
        </a:p>
      </dgm:t>
    </dgm:pt>
    <dgm:pt modelId="{4A21DAD5-9C96-48C6-A197-F5EA25BD8738}" type="parTrans" cxnId="{0E5648E4-F5A6-4D69-8FCD-BB7D0A950FB7}">
      <dgm:prSet/>
      <dgm:spPr/>
      <dgm:t>
        <a:bodyPr/>
        <a:lstStyle/>
        <a:p>
          <a:endParaRPr lang="en-US"/>
        </a:p>
      </dgm:t>
    </dgm:pt>
    <dgm:pt modelId="{A33026C6-454B-48DE-98EF-9FB1419472D1}" type="sibTrans" cxnId="{0E5648E4-F5A6-4D69-8FCD-BB7D0A950FB7}">
      <dgm:prSet/>
      <dgm:spPr/>
      <dgm:t>
        <a:bodyPr/>
        <a:lstStyle/>
        <a:p>
          <a:endParaRPr lang="en-US"/>
        </a:p>
      </dgm:t>
    </dgm:pt>
    <dgm:pt modelId="{F079F632-8D5A-4C4A-BE1A-B6D3C4ADCDEB}">
      <dgm:prSet phldrT="[Text]"/>
      <dgm:spPr/>
      <dgm:t>
        <a:bodyPr/>
        <a:lstStyle/>
        <a:p>
          <a:r>
            <a:rPr lang="en-US" b="1" dirty="0" smtClean="0">
              <a:latin typeface="Arial Narrow" pitchFamily="34" charset="0"/>
            </a:rPr>
            <a:t>Compensation</a:t>
          </a:r>
          <a:endParaRPr lang="en-US" dirty="0">
            <a:latin typeface="Arial Narrow" pitchFamily="34" charset="0"/>
          </a:endParaRPr>
        </a:p>
      </dgm:t>
    </dgm:pt>
    <dgm:pt modelId="{EE53B98B-E3F6-41BA-9D5D-E159A3A40FB8}" type="parTrans" cxnId="{C765A1C1-BB2E-469F-9907-42DFD9D890F8}">
      <dgm:prSet/>
      <dgm:spPr/>
      <dgm:t>
        <a:bodyPr/>
        <a:lstStyle/>
        <a:p>
          <a:endParaRPr lang="en-US"/>
        </a:p>
      </dgm:t>
    </dgm:pt>
    <dgm:pt modelId="{DD788D11-F4D4-4E85-B1BF-740672223570}" type="sibTrans" cxnId="{C765A1C1-BB2E-469F-9907-42DFD9D890F8}">
      <dgm:prSet/>
      <dgm:spPr/>
      <dgm:t>
        <a:bodyPr/>
        <a:lstStyle/>
        <a:p>
          <a:endParaRPr lang="en-US"/>
        </a:p>
      </dgm:t>
    </dgm:pt>
    <dgm:pt modelId="{C886BDE4-A545-4069-855C-5EA7C0550ADE}">
      <dgm:prSet phldrT="[Text]"/>
      <dgm:spPr/>
      <dgm:t>
        <a:bodyPr/>
        <a:lstStyle/>
        <a:p>
          <a:r>
            <a:rPr lang="en-US" dirty="0" smtClean="0">
              <a:latin typeface="Arial Narrow" pitchFamily="34" charset="0"/>
            </a:rPr>
            <a:t>What the license will cost the licensee. </a:t>
          </a:r>
          <a:endParaRPr lang="en-US" dirty="0">
            <a:latin typeface="Arial Narrow" pitchFamily="34" charset="0"/>
          </a:endParaRPr>
        </a:p>
      </dgm:t>
    </dgm:pt>
    <dgm:pt modelId="{2F61633A-BD8D-414D-8AD9-98C75D410EB9}" type="parTrans" cxnId="{B728170B-E87F-4C23-A4A5-AE4A60FC990B}">
      <dgm:prSet/>
      <dgm:spPr/>
      <dgm:t>
        <a:bodyPr/>
        <a:lstStyle/>
        <a:p>
          <a:endParaRPr lang="en-US"/>
        </a:p>
      </dgm:t>
    </dgm:pt>
    <dgm:pt modelId="{13B88BC3-D66B-415F-AF42-502969F21B73}" type="sibTrans" cxnId="{B728170B-E87F-4C23-A4A5-AE4A60FC990B}">
      <dgm:prSet/>
      <dgm:spPr/>
      <dgm:t>
        <a:bodyPr/>
        <a:lstStyle/>
        <a:p>
          <a:endParaRPr lang="en-US"/>
        </a:p>
      </dgm:t>
    </dgm:pt>
    <dgm:pt modelId="{B4DFD888-D2F1-48B1-AD33-E27FE4E65C5A}">
      <dgm:prSet phldrT="[Text]"/>
      <dgm:spPr/>
      <dgm:t>
        <a:bodyPr/>
        <a:lstStyle/>
        <a:p>
          <a:r>
            <a:rPr lang="en-US" b="1" dirty="0" smtClean="0">
              <a:latin typeface="Arial Narrow" pitchFamily="34" charset="0"/>
            </a:rPr>
            <a:t>Diligence</a:t>
          </a:r>
          <a:endParaRPr lang="en-US" dirty="0">
            <a:latin typeface="Arial Narrow" pitchFamily="34" charset="0"/>
          </a:endParaRPr>
        </a:p>
      </dgm:t>
    </dgm:pt>
    <dgm:pt modelId="{4CB261B1-2804-4AE8-8A55-1AE6601E3845}" type="parTrans" cxnId="{81B00533-5320-4EAF-8ACE-9C74B3673C83}">
      <dgm:prSet/>
      <dgm:spPr/>
      <dgm:t>
        <a:bodyPr/>
        <a:lstStyle/>
        <a:p>
          <a:endParaRPr lang="en-US"/>
        </a:p>
      </dgm:t>
    </dgm:pt>
    <dgm:pt modelId="{BAD5B059-A66A-4427-9BF3-6E6964810585}" type="sibTrans" cxnId="{81B00533-5320-4EAF-8ACE-9C74B3673C83}">
      <dgm:prSet/>
      <dgm:spPr/>
      <dgm:t>
        <a:bodyPr/>
        <a:lstStyle/>
        <a:p>
          <a:endParaRPr lang="en-US"/>
        </a:p>
      </dgm:t>
    </dgm:pt>
    <dgm:pt modelId="{977802FC-A71F-4B45-94EE-4FBABB410A0B}">
      <dgm:prSet phldrT="[Text]"/>
      <dgm:spPr/>
      <dgm:t>
        <a:bodyPr/>
        <a:lstStyle/>
        <a:p>
          <a:r>
            <a:rPr lang="en-US" dirty="0" smtClean="0">
              <a:latin typeface="Arial Narrow" pitchFamily="34" charset="0"/>
            </a:rPr>
            <a:t>Mechanism for ensuring licensee exert an effort to commercialize the invention. </a:t>
          </a:r>
          <a:endParaRPr lang="en-US" dirty="0">
            <a:latin typeface="Arial Narrow" pitchFamily="34" charset="0"/>
          </a:endParaRPr>
        </a:p>
      </dgm:t>
    </dgm:pt>
    <dgm:pt modelId="{1542BB6E-2A4F-4DAA-8A54-C8A5C0D4DA92}" type="parTrans" cxnId="{6A53CCA3-C6BF-4F3B-B7A2-914A0F2B88D8}">
      <dgm:prSet/>
      <dgm:spPr/>
      <dgm:t>
        <a:bodyPr/>
        <a:lstStyle/>
        <a:p>
          <a:endParaRPr lang="en-US"/>
        </a:p>
      </dgm:t>
    </dgm:pt>
    <dgm:pt modelId="{4A8F3DA6-2EB4-4A0B-8AA7-F207FB2A721E}" type="sibTrans" cxnId="{6A53CCA3-C6BF-4F3B-B7A2-914A0F2B88D8}">
      <dgm:prSet/>
      <dgm:spPr/>
      <dgm:t>
        <a:bodyPr/>
        <a:lstStyle/>
        <a:p>
          <a:endParaRPr lang="en-US"/>
        </a:p>
      </dgm:t>
    </dgm:pt>
    <dgm:pt modelId="{3860CB42-63ED-4A34-83E3-505A6D8D0ED7}">
      <dgm:prSet phldrT="[Text]"/>
      <dgm:spPr/>
      <dgm:t>
        <a:bodyPr/>
        <a:lstStyle/>
        <a:p>
          <a:r>
            <a:rPr lang="en-US" b="1" dirty="0" smtClean="0">
              <a:latin typeface="Arial Narrow" pitchFamily="34" charset="0"/>
            </a:rPr>
            <a:t>IP Management</a:t>
          </a:r>
          <a:endParaRPr lang="en-US" dirty="0">
            <a:latin typeface="Arial Narrow" pitchFamily="34" charset="0"/>
          </a:endParaRPr>
        </a:p>
      </dgm:t>
    </dgm:pt>
    <dgm:pt modelId="{79D2A87B-7530-4EFC-B8D3-6D77B70AC6D4}" type="parTrans" cxnId="{078CFEA9-7E2E-4E08-BEFF-859E4D56F20D}">
      <dgm:prSet/>
      <dgm:spPr/>
      <dgm:t>
        <a:bodyPr/>
        <a:lstStyle/>
        <a:p>
          <a:endParaRPr lang="en-US"/>
        </a:p>
      </dgm:t>
    </dgm:pt>
    <dgm:pt modelId="{74278F1E-2BF8-4883-A247-8C840348CF21}" type="sibTrans" cxnId="{078CFEA9-7E2E-4E08-BEFF-859E4D56F20D}">
      <dgm:prSet/>
      <dgm:spPr/>
      <dgm:t>
        <a:bodyPr/>
        <a:lstStyle/>
        <a:p>
          <a:endParaRPr lang="en-US"/>
        </a:p>
      </dgm:t>
    </dgm:pt>
    <dgm:pt modelId="{F1706F28-696A-4168-8FBB-70898BFC4D62}">
      <dgm:prSet phldrT="[Text]"/>
      <dgm:spPr/>
      <dgm:t>
        <a:bodyPr/>
        <a:lstStyle/>
        <a:p>
          <a:r>
            <a:rPr lang="en-US" dirty="0" smtClean="0">
              <a:latin typeface="Arial Narrow" pitchFamily="34" charset="0"/>
            </a:rPr>
            <a:t>States who is in charge of the patent prosecution and patent fee  maintenance.</a:t>
          </a:r>
          <a:endParaRPr lang="en-US" dirty="0">
            <a:latin typeface="Arial Narrow" pitchFamily="34" charset="0"/>
          </a:endParaRPr>
        </a:p>
      </dgm:t>
    </dgm:pt>
    <dgm:pt modelId="{8F9FB065-AD08-49C8-8071-DFC5BC5C783A}" type="parTrans" cxnId="{C0999DFD-7819-4F0B-98C8-F86550CC7565}">
      <dgm:prSet/>
      <dgm:spPr/>
      <dgm:t>
        <a:bodyPr/>
        <a:lstStyle/>
        <a:p>
          <a:endParaRPr lang="en-US"/>
        </a:p>
      </dgm:t>
    </dgm:pt>
    <dgm:pt modelId="{DB97517B-C6A9-455B-B503-85039034E51C}" type="sibTrans" cxnId="{C0999DFD-7819-4F0B-98C8-F86550CC7565}">
      <dgm:prSet/>
      <dgm:spPr/>
      <dgm:t>
        <a:bodyPr/>
        <a:lstStyle/>
        <a:p>
          <a:endParaRPr lang="en-US"/>
        </a:p>
      </dgm:t>
    </dgm:pt>
    <dgm:pt modelId="{B879DC27-C7C1-4D6E-B1B0-B833BA4E6AB7}">
      <dgm:prSet phldrT="[Text]"/>
      <dgm:spPr/>
      <dgm:t>
        <a:bodyPr/>
        <a:lstStyle/>
        <a:p>
          <a:r>
            <a:rPr lang="en-US" b="1" dirty="0" smtClean="0">
              <a:latin typeface="Arial Narrow" pitchFamily="34" charset="0"/>
            </a:rPr>
            <a:t>Legal</a:t>
          </a:r>
          <a:endParaRPr lang="en-US" dirty="0">
            <a:latin typeface="Arial Narrow" pitchFamily="34" charset="0"/>
          </a:endParaRPr>
        </a:p>
      </dgm:t>
    </dgm:pt>
    <dgm:pt modelId="{38D750BE-33DD-40CD-86A9-861D735C9D06}" type="parTrans" cxnId="{E54944FB-DADB-4CA0-BC08-7C5C9B2BA598}">
      <dgm:prSet/>
      <dgm:spPr/>
      <dgm:t>
        <a:bodyPr/>
        <a:lstStyle/>
        <a:p>
          <a:endParaRPr lang="en-US"/>
        </a:p>
      </dgm:t>
    </dgm:pt>
    <dgm:pt modelId="{620F68F7-A4D8-4F4F-A701-6B45F1FCD8E9}" type="sibTrans" cxnId="{E54944FB-DADB-4CA0-BC08-7C5C9B2BA598}">
      <dgm:prSet/>
      <dgm:spPr/>
      <dgm:t>
        <a:bodyPr/>
        <a:lstStyle/>
        <a:p>
          <a:endParaRPr lang="en-US"/>
        </a:p>
      </dgm:t>
    </dgm:pt>
    <dgm:pt modelId="{35733DFA-94A1-4E46-A265-9ED4B50CC589}">
      <dgm:prSet phldrT="[Text]"/>
      <dgm:spPr/>
      <dgm:t>
        <a:bodyPr/>
        <a:lstStyle/>
        <a:p>
          <a:r>
            <a:rPr lang="en-US" dirty="0" smtClean="0">
              <a:latin typeface="Arial Narrow" pitchFamily="34" charset="0"/>
            </a:rPr>
            <a:t>What happens if things go away</a:t>
          </a:r>
          <a:endParaRPr lang="en-US" dirty="0">
            <a:latin typeface="Arial Narrow" pitchFamily="34" charset="0"/>
          </a:endParaRPr>
        </a:p>
      </dgm:t>
    </dgm:pt>
    <dgm:pt modelId="{9420D2AB-D612-49FF-A1DD-160F8BEABC36}" type="parTrans" cxnId="{ADE0C5DE-1794-47E9-BF12-59FB38843AC5}">
      <dgm:prSet/>
      <dgm:spPr/>
      <dgm:t>
        <a:bodyPr/>
        <a:lstStyle/>
        <a:p>
          <a:endParaRPr lang="en-US"/>
        </a:p>
      </dgm:t>
    </dgm:pt>
    <dgm:pt modelId="{610A91BF-7EAC-4CE7-827B-9BA46AE6CDA1}" type="sibTrans" cxnId="{ADE0C5DE-1794-47E9-BF12-59FB38843AC5}">
      <dgm:prSet/>
      <dgm:spPr/>
      <dgm:t>
        <a:bodyPr/>
        <a:lstStyle/>
        <a:p>
          <a:endParaRPr lang="en-US"/>
        </a:p>
      </dgm:t>
    </dgm:pt>
    <dgm:pt modelId="{4CE00828-8912-4DBA-9B63-D120DBAFF963}" type="pres">
      <dgm:prSet presAssocID="{C5AC57AC-0A41-4F3B-AE22-9AE4F3A862D6}" presName="Name0" presStyleCnt="0">
        <dgm:presLayoutVars>
          <dgm:dir/>
          <dgm:animLvl val="lvl"/>
          <dgm:resizeHandles val="exact"/>
        </dgm:presLayoutVars>
      </dgm:prSet>
      <dgm:spPr/>
      <dgm:t>
        <a:bodyPr/>
        <a:lstStyle/>
        <a:p>
          <a:endParaRPr lang="en-US"/>
        </a:p>
      </dgm:t>
    </dgm:pt>
    <dgm:pt modelId="{6EE52894-C9D6-4635-8BCA-A158D59554B0}" type="pres">
      <dgm:prSet presAssocID="{3D8F1A4C-3C78-4112-81C8-0FF12AE3D7AE}" presName="linNode" presStyleCnt="0"/>
      <dgm:spPr/>
    </dgm:pt>
    <dgm:pt modelId="{00F23865-4C22-4B84-851C-77423793233C}" type="pres">
      <dgm:prSet presAssocID="{3D8F1A4C-3C78-4112-81C8-0FF12AE3D7AE}" presName="parentText" presStyleLbl="node1" presStyleIdx="0" presStyleCnt="6">
        <dgm:presLayoutVars>
          <dgm:chMax val="1"/>
          <dgm:bulletEnabled val="1"/>
        </dgm:presLayoutVars>
      </dgm:prSet>
      <dgm:spPr/>
      <dgm:t>
        <a:bodyPr/>
        <a:lstStyle/>
        <a:p>
          <a:endParaRPr lang="en-US"/>
        </a:p>
      </dgm:t>
    </dgm:pt>
    <dgm:pt modelId="{38BB8330-75FD-4FF6-8831-082EEDA6D557}" type="pres">
      <dgm:prSet presAssocID="{3D8F1A4C-3C78-4112-81C8-0FF12AE3D7AE}" presName="descendantText" presStyleLbl="alignAccFollowNode1" presStyleIdx="0" presStyleCnt="6">
        <dgm:presLayoutVars>
          <dgm:bulletEnabled val="1"/>
        </dgm:presLayoutVars>
      </dgm:prSet>
      <dgm:spPr/>
      <dgm:t>
        <a:bodyPr/>
        <a:lstStyle/>
        <a:p>
          <a:endParaRPr lang="en-US"/>
        </a:p>
      </dgm:t>
    </dgm:pt>
    <dgm:pt modelId="{C038B577-6278-4D19-A820-02DD38384B30}" type="pres">
      <dgm:prSet presAssocID="{A66F8E37-D639-4A40-9C1D-8FC04B151DFF}" presName="sp" presStyleCnt="0"/>
      <dgm:spPr/>
    </dgm:pt>
    <dgm:pt modelId="{574D0670-7F4E-4659-97E1-FAAA610EAD19}" type="pres">
      <dgm:prSet presAssocID="{FFE1D910-AA9C-4407-AF9F-DC9707F08529}" presName="linNode" presStyleCnt="0"/>
      <dgm:spPr/>
    </dgm:pt>
    <dgm:pt modelId="{C31987FC-455A-47E0-B4AC-5121973AC3BF}" type="pres">
      <dgm:prSet presAssocID="{FFE1D910-AA9C-4407-AF9F-DC9707F08529}" presName="parentText" presStyleLbl="node1" presStyleIdx="1" presStyleCnt="6">
        <dgm:presLayoutVars>
          <dgm:chMax val="1"/>
          <dgm:bulletEnabled val="1"/>
        </dgm:presLayoutVars>
      </dgm:prSet>
      <dgm:spPr/>
      <dgm:t>
        <a:bodyPr/>
        <a:lstStyle/>
        <a:p>
          <a:endParaRPr lang="en-US"/>
        </a:p>
      </dgm:t>
    </dgm:pt>
    <dgm:pt modelId="{DB283E92-8EAE-48A4-B501-F4FE0937811F}" type="pres">
      <dgm:prSet presAssocID="{FFE1D910-AA9C-4407-AF9F-DC9707F08529}" presName="descendantText" presStyleLbl="alignAccFollowNode1" presStyleIdx="1" presStyleCnt="6">
        <dgm:presLayoutVars>
          <dgm:bulletEnabled val="1"/>
        </dgm:presLayoutVars>
      </dgm:prSet>
      <dgm:spPr/>
      <dgm:t>
        <a:bodyPr/>
        <a:lstStyle/>
        <a:p>
          <a:endParaRPr lang="en-US"/>
        </a:p>
      </dgm:t>
    </dgm:pt>
    <dgm:pt modelId="{BB5E828B-F7E2-4606-AAA2-37DCD9038C5E}" type="pres">
      <dgm:prSet presAssocID="{E57699F6-25F3-4199-ACB6-8297A0A18B0B}" presName="sp" presStyleCnt="0"/>
      <dgm:spPr/>
    </dgm:pt>
    <dgm:pt modelId="{2B3AEC7D-83DE-43A8-8535-2B4185F8C923}" type="pres">
      <dgm:prSet presAssocID="{F079F632-8D5A-4C4A-BE1A-B6D3C4ADCDEB}" presName="linNode" presStyleCnt="0"/>
      <dgm:spPr/>
    </dgm:pt>
    <dgm:pt modelId="{9C501653-5D43-473A-853A-112703F6A3D0}" type="pres">
      <dgm:prSet presAssocID="{F079F632-8D5A-4C4A-BE1A-B6D3C4ADCDEB}" presName="parentText" presStyleLbl="node1" presStyleIdx="2" presStyleCnt="6">
        <dgm:presLayoutVars>
          <dgm:chMax val="1"/>
          <dgm:bulletEnabled val="1"/>
        </dgm:presLayoutVars>
      </dgm:prSet>
      <dgm:spPr/>
      <dgm:t>
        <a:bodyPr/>
        <a:lstStyle/>
        <a:p>
          <a:endParaRPr lang="en-US"/>
        </a:p>
      </dgm:t>
    </dgm:pt>
    <dgm:pt modelId="{BBA11515-1060-40CD-BF6A-CB87B9D6BE95}" type="pres">
      <dgm:prSet presAssocID="{F079F632-8D5A-4C4A-BE1A-B6D3C4ADCDEB}" presName="descendantText" presStyleLbl="alignAccFollowNode1" presStyleIdx="2" presStyleCnt="6">
        <dgm:presLayoutVars>
          <dgm:bulletEnabled val="1"/>
        </dgm:presLayoutVars>
      </dgm:prSet>
      <dgm:spPr/>
      <dgm:t>
        <a:bodyPr/>
        <a:lstStyle/>
        <a:p>
          <a:endParaRPr lang="en-US"/>
        </a:p>
      </dgm:t>
    </dgm:pt>
    <dgm:pt modelId="{450F7253-8B36-4E22-98C2-A8F959DA8047}" type="pres">
      <dgm:prSet presAssocID="{DD788D11-F4D4-4E85-B1BF-740672223570}" presName="sp" presStyleCnt="0"/>
      <dgm:spPr/>
    </dgm:pt>
    <dgm:pt modelId="{ECDF0A22-A12B-4786-A53E-56016CA2A1DF}" type="pres">
      <dgm:prSet presAssocID="{B4DFD888-D2F1-48B1-AD33-E27FE4E65C5A}" presName="linNode" presStyleCnt="0"/>
      <dgm:spPr/>
    </dgm:pt>
    <dgm:pt modelId="{8D468C4A-A93B-4AEF-83DA-D48486C4B9ED}" type="pres">
      <dgm:prSet presAssocID="{B4DFD888-D2F1-48B1-AD33-E27FE4E65C5A}" presName="parentText" presStyleLbl="node1" presStyleIdx="3" presStyleCnt="6">
        <dgm:presLayoutVars>
          <dgm:chMax val="1"/>
          <dgm:bulletEnabled val="1"/>
        </dgm:presLayoutVars>
      </dgm:prSet>
      <dgm:spPr/>
      <dgm:t>
        <a:bodyPr/>
        <a:lstStyle/>
        <a:p>
          <a:endParaRPr lang="en-US"/>
        </a:p>
      </dgm:t>
    </dgm:pt>
    <dgm:pt modelId="{BFD5746A-A995-417D-A224-692C512DBDD2}" type="pres">
      <dgm:prSet presAssocID="{B4DFD888-D2F1-48B1-AD33-E27FE4E65C5A}" presName="descendantText" presStyleLbl="alignAccFollowNode1" presStyleIdx="3" presStyleCnt="6" custLinFactNeighborY="-1559">
        <dgm:presLayoutVars>
          <dgm:bulletEnabled val="1"/>
        </dgm:presLayoutVars>
      </dgm:prSet>
      <dgm:spPr/>
      <dgm:t>
        <a:bodyPr/>
        <a:lstStyle/>
        <a:p>
          <a:endParaRPr lang="en-US"/>
        </a:p>
      </dgm:t>
    </dgm:pt>
    <dgm:pt modelId="{92BD6044-40A4-4AB5-A7A2-8BEA960ADAC3}" type="pres">
      <dgm:prSet presAssocID="{BAD5B059-A66A-4427-9BF3-6E6964810585}" presName="sp" presStyleCnt="0"/>
      <dgm:spPr/>
    </dgm:pt>
    <dgm:pt modelId="{87D5442F-BD4A-41F4-ADF2-F559D16B5C4B}" type="pres">
      <dgm:prSet presAssocID="{3860CB42-63ED-4A34-83E3-505A6D8D0ED7}" presName="linNode" presStyleCnt="0"/>
      <dgm:spPr/>
    </dgm:pt>
    <dgm:pt modelId="{CCE93DBA-94C2-4949-A05B-9803E3976A8E}" type="pres">
      <dgm:prSet presAssocID="{3860CB42-63ED-4A34-83E3-505A6D8D0ED7}" presName="parentText" presStyleLbl="node1" presStyleIdx="4" presStyleCnt="6">
        <dgm:presLayoutVars>
          <dgm:chMax val="1"/>
          <dgm:bulletEnabled val="1"/>
        </dgm:presLayoutVars>
      </dgm:prSet>
      <dgm:spPr/>
      <dgm:t>
        <a:bodyPr/>
        <a:lstStyle/>
        <a:p>
          <a:endParaRPr lang="en-US"/>
        </a:p>
      </dgm:t>
    </dgm:pt>
    <dgm:pt modelId="{3CF48026-E611-4822-91DE-B851ABE5F455}" type="pres">
      <dgm:prSet presAssocID="{3860CB42-63ED-4A34-83E3-505A6D8D0ED7}" presName="descendantText" presStyleLbl="alignAccFollowNode1" presStyleIdx="4" presStyleCnt="6">
        <dgm:presLayoutVars>
          <dgm:bulletEnabled val="1"/>
        </dgm:presLayoutVars>
      </dgm:prSet>
      <dgm:spPr/>
      <dgm:t>
        <a:bodyPr/>
        <a:lstStyle/>
        <a:p>
          <a:endParaRPr lang="en-US"/>
        </a:p>
      </dgm:t>
    </dgm:pt>
    <dgm:pt modelId="{34AFD575-87E3-4035-9512-2D3907D40391}" type="pres">
      <dgm:prSet presAssocID="{74278F1E-2BF8-4883-A247-8C840348CF21}" presName="sp" presStyleCnt="0"/>
      <dgm:spPr/>
    </dgm:pt>
    <dgm:pt modelId="{6F6910CF-638D-4F3A-ADF7-275F7EF01AD2}" type="pres">
      <dgm:prSet presAssocID="{B879DC27-C7C1-4D6E-B1B0-B833BA4E6AB7}" presName="linNode" presStyleCnt="0"/>
      <dgm:spPr/>
    </dgm:pt>
    <dgm:pt modelId="{F6979210-B0FC-43F5-AB6D-3D0B502C1297}" type="pres">
      <dgm:prSet presAssocID="{B879DC27-C7C1-4D6E-B1B0-B833BA4E6AB7}" presName="parentText" presStyleLbl="node1" presStyleIdx="5" presStyleCnt="6">
        <dgm:presLayoutVars>
          <dgm:chMax val="1"/>
          <dgm:bulletEnabled val="1"/>
        </dgm:presLayoutVars>
      </dgm:prSet>
      <dgm:spPr/>
      <dgm:t>
        <a:bodyPr/>
        <a:lstStyle/>
        <a:p>
          <a:endParaRPr lang="en-US"/>
        </a:p>
      </dgm:t>
    </dgm:pt>
    <dgm:pt modelId="{9DBCDB9B-2B6F-4416-8D0A-59BC2C721AE7}" type="pres">
      <dgm:prSet presAssocID="{B879DC27-C7C1-4D6E-B1B0-B833BA4E6AB7}" presName="descendantText" presStyleLbl="alignAccFollowNode1" presStyleIdx="5" presStyleCnt="6">
        <dgm:presLayoutVars>
          <dgm:bulletEnabled val="1"/>
        </dgm:presLayoutVars>
      </dgm:prSet>
      <dgm:spPr/>
      <dgm:t>
        <a:bodyPr/>
        <a:lstStyle/>
        <a:p>
          <a:endParaRPr lang="en-US"/>
        </a:p>
      </dgm:t>
    </dgm:pt>
  </dgm:ptLst>
  <dgm:cxnLst>
    <dgm:cxn modelId="{D1493B7F-D549-41A2-A591-07791590694E}" type="presOf" srcId="{B4DFD888-D2F1-48B1-AD33-E27FE4E65C5A}" destId="{8D468C4A-A93B-4AEF-83DA-D48486C4B9ED}" srcOrd="0" destOrd="0" presId="urn:microsoft.com/office/officeart/2005/8/layout/vList5"/>
    <dgm:cxn modelId="{E54944FB-DADB-4CA0-BC08-7C5C9B2BA598}" srcId="{C5AC57AC-0A41-4F3B-AE22-9AE4F3A862D6}" destId="{B879DC27-C7C1-4D6E-B1B0-B833BA4E6AB7}" srcOrd="5" destOrd="0" parTransId="{38D750BE-33DD-40CD-86A9-861D735C9D06}" sibTransId="{620F68F7-A4D8-4F4F-A701-6B45F1FCD8E9}"/>
    <dgm:cxn modelId="{57D753DA-4BDC-4805-8883-C569B8110D69}" type="presOf" srcId="{3860CB42-63ED-4A34-83E3-505A6D8D0ED7}" destId="{CCE93DBA-94C2-4949-A05B-9803E3976A8E}" srcOrd="0" destOrd="0" presId="urn:microsoft.com/office/officeart/2005/8/layout/vList5"/>
    <dgm:cxn modelId="{ABCABAB9-C361-4563-9BBE-2E9249B0C5C1}" type="presOf" srcId="{35733DFA-94A1-4E46-A265-9ED4B50CC589}" destId="{9DBCDB9B-2B6F-4416-8D0A-59BC2C721AE7}" srcOrd="0" destOrd="0" presId="urn:microsoft.com/office/officeart/2005/8/layout/vList5"/>
    <dgm:cxn modelId="{E5B122DE-8C14-4406-A141-05008E7E9E1F}" type="presOf" srcId="{FFE1D910-AA9C-4407-AF9F-DC9707F08529}" destId="{C31987FC-455A-47E0-B4AC-5121973AC3BF}" srcOrd="0" destOrd="0" presId="urn:microsoft.com/office/officeart/2005/8/layout/vList5"/>
    <dgm:cxn modelId="{8EF80CCF-8008-4B95-984A-896E567A21F1}" srcId="{3D8F1A4C-3C78-4112-81C8-0FF12AE3D7AE}" destId="{15EE4551-4018-4A60-8534-615781063222}" srcOrd="0" destOrd="0" parTransId="{F85BE09B-44E6-4E0F-B37C-B12847248762}" sibTransId="{583A0BCA-707E-432B-B63D-B8AD8A1EB90C}"/>
    <dgm:cxn modelId="{7FA04702-E779-4D8F-A54B-54B1F0948692}" type="presOf" srcId="{3D8F1A4C-3C78-4112-81C8-0FF12AE3D7AE}" destId="{00F23865-4C22-4B84-851C-77423793233C}" srcOrd="0" destOrd="0" presId="urn:microsoft.com/office/officeart/2005/8/layout/vList5"/>
    <dgm:cxn modelId="{078CFEA9-7E2E-4E08-BEFF-859E4D56F20D}" srcId="{C5AC57AC-0A41-4F3B-AE22-9AE4F3A862D6}" destId="{3860CB42-63ED-4A34-83E3-505A6D8D0ED7}" srcOrd="4" destOrd="0" parTransId="{79D2A87B-7530-4EFC-B8D3-6D77B70AC6D4}" sibTransId="{74278F1E-2BF8-4883-A247-8C840348CF21}"/>
    <dgm:cxn modelId="{81B00533-5320-4EAF-8ACE-9C74B3673C83}" srcId="{C5AC57AC-0A41-4F3B-AE22-9AE4F3A862D6}" destId="{B4DFD888-D2F1-48B1-AD33-E27FE4E65C5A}" srcOrd="3" destOrd="0" parTransId="{4CB261B1-2804-4AE8-8A55-1AE6601E3845}" sibTransId="{BAD5B059-A66A-4427-9BF3-6E6964810585}"/>
    <dgm:cxn modelId="{7578F675-7D05-45BB-BE9E-49E3D3E74A35}" type="presOf" srcId="{15EE4551-4018-4A60-8534-615781063222}" destId="{38BB8330-75FD-4FF6-8831-082EEDA6D557}" srcOrd="0" destOrd="0" presId="urn:microsoft.com/office/officeart/2005/8/layout/vList5"/>
    <dgm:cxn modelId="{C7C2F3DF-631F-47A7-88FF-6D28EF747B92}" type="presOf" srcId="{F1706F28-696A-4168-8FBB-70898BFC4D62}" destId="{3CF48026-E611-4822-91DE-B851ABE5F455}" srcOrd="0" destOrd="0" presId="urn:microsoft.com/office/officeart/2005/8/layout/vList5"/>
    <dgm:cxn modelId="{6A53CCA3-C6BF-4F3B-B7A2-914A0F2B88D8}" srcId="{B4DFD888-D2F1-48B1-AD33-E27FE4E65C5A}" destId="{977802FC-A71F-4B45-94EE-4FBABB410A0B}" srcOrd="0" destOrd="0" parTransId="{1542BB6E-2A4F-4DAA-8A54-C8A5C0D4DA92}" sibTransId="{4A8F3DA6-2EB4-4A0B-8AA7-F207FB2A721E}"/>
    <dgm:cxn modelId="{0E5648E4-F5A6-4D69-8FCD-BB7D0A950FB7}" srcId="{FFE1D910-AA9C-4407-AF9F-DC9707F08529}" destId="{C8EE5E4E-B920-4AA2-AB9B-1A7576477075}" srcOrd="0" destOrd="0" parTransId="{4A21DAD5-9C96-48C6-A197-F5EA25BD8738}" sibTransId="{A33026C6-454B-48DE-98EF-9FB1419472D1}"/>
    <dgm:cxn modelId="{C765A1C1-BB2E-469F-9907-42DFD9D890F8}" srcId="{C5AC57AC-0A41-4F3B-AE22-9AE4F3A862D6}" destId="{F079F632-8D5A-4C4A-BE1A-B6D3C4ADCDEB}" srcOrd="2" destOrd="0" parTransId="{EE53B98B-E3F6-41BA-9D5D-E159A3A40FB8}" sibTransId="{DD788D11-F4D4-4E85-B1BF-740672223570}"/>
    <dgm:cxn modelId="{C0999DFD-7819-4F0B-98C8-F86550CC7565}" srcId="{3860CB42-63ED-4A34-83E3-505A6D8D0ED7}" destId="{F1706F28-696A-4168-8FBB-70898BFC4D62}" srcOrd="0" destOrd="0" parTransId="{8F9FB065-AD08-49C8-8071-DFC5BC5C783A}" sibTransId="{DB97517B-C6A9-455B-B503-85039034E51C}"/>
    <dgm:cxn modelId="{F37A9BAC-267F-4C2F-B6EC-EB111F84BEAE}" srcId="{C5AC57AC-0A41-4F3B-AE22-9AE4F3A862D6}" destId="{FFE1D910-AA9C-4407-AF9F-DC9707F08529}" srcOrd="1" destOrd="0" parTransId="{D3B16FBC-0E4F-49CE-863B-546A5ED89866}" sibTransId="{E57699F6-25F3-4199-ACB6-8297A0A18B0B}"/>
    <dgm:cxn modelId="{B728170B-E87F-4C23-A4A5-AE4A60FC990B}" srcId="{F079F632-8D5A-4C4A-BE1A-B6D3C4ADCDEB}" destId="{C886BDE4-A545-4069-855C-5EA7C0550ADE}" srcOrd="0" destOrd="0" parTransId="{2F61633A-BD8D-414D-8AD9-98C75D410EB9}" sibTransId="{13B88BC3-D66B-415F-AF42-502969F21B73}"/>
    <dgm:cxn modelId="{D732639C-EB86-44CE-88F0-69EAB8BDF990}" type="presOf" srcId="{F079F632-8D5A-4C4A-BE1A-B6D3C4ADCDEB}" destId="{9C501653-5D43-473A-853A-112703F6A3D0}" srcOrd="0" destOrd="0" presId="urn:microsoft.com/office/officeart/2005/8/layout/vList5"/>
    <dgm:cxn modelId="{BD247784-451C-4848-B400-B8AA836ACB9D}" type="presOf" srcId="{C5AC57AC-0A41-4F3B-AE22-9AE4F3A862D6}" destId="{4CE00828-8912-4DBA-9B63-D120DBAFF963}" srcOrd="0" destOrd="0" presId="urn:microsoft.com/office/officeart/2005/8/layout/vList5"/>
    <dgm:cxn modelId="{CA619F55-39C4-4125-945E-90FC5A01715B}" srcId="{C5AC57AC-0A41-4F3B-AE22-9AE4F3A862D6}" destId="{3D8F1A4C-3C78-4112-81C8-0FF12AE3D7AE}" srcOrd="0" destOrd="0" parTransId="{45AFFDF9-BCC6-4EFF-B52F-FC30C623145F}" sibTransId="{A66F8E37-D639-4A40-9C1D-8FC04B151DFF}"/>
    <dgm:cxn modelId="{481B6B2E-A988-436A-8557-6499E54CB385}" type="presOf" srcId="{977802FC-A71F-4B45-94EE-4FBABB410A0B}" destId="{BFD5746A-A995-417D-A224-692C512DBDD2}" srcOrd="0" destOrd="0" presId="urn:microsoft.com/office/officeart/2005/8/layout/vList5"/>
    <dgm:cxn modelId="{D92E760D-C07F-42F0-8C3C-89538BFEBBBA}" type="presOf" srcId="{B879DC27-C7C1-4D6E-B1B0-B833BA4E6AB7}" destId="{F6979210-B0FC-43F5-AB6D-3D0B502C1297}" srcOrd="0" destOrd="0" presId="urn:microsoft.com/office/officeart/2005/8/layout/vList5"/>
    <dgm:cxn modelId="{ADE0C5DE-1794-47E9-BF12-59FB38843AC5}" srcId="{B879DC27-C7C1-4D6E-B1B0-B833BA4E6AB7}" destId="{35733DFA-94A1-4E46-A265-9ED4B50CC589}" srcOrd="0" destOrd="0" parTransId="{9420D2AB-D612-49FF-A1DD-160F8BEABC36}" sibTransId="{610A91BF-7EAC-4CE7-827B-9BA46AE6CDA1}"/>
    <dgm:cxn modelId="{46CF90F1-B07D-47CA-94D9-EA27E17A1DF8}" type="presOf" srcId="{C886BDE4-A545-4069-855C-5EA7C0550ADE}" destId="{BBA11515-1060-40CD-BF6A-CB87B9D6BE95}" srcOrd="0" destOrd="0" presId="urn:microsoft.com/office/officeart/2005/8/layout/vList5"/>
    <dgm:cxn modelId="{035B18B8-8C22-4C9F-A9B2-F1BB11DC2CAF}" type="presOf" srcId="{C8EE5E4E-B920-4AA2-AB9B-1A7576477075}" destId="{DB283E92-8EAE-48A4-B501-F4FE0937811F}" srcOrd="0" destOrd="0" presId="urn:microsoft.com/office/officeart/2005/8/layout/vList5"/>
    <dgm:cxn modelId="{48CE8730-7504-4663-A1E1-C9E42C944CCC}" type="presParOf" srcId="{4CE00828-8912-4DBA-9B63-D120DBAFF963}" destId="{6EE52894-C9D6-4635-8BCA-A158D59554B0}" srcOrd="0" destOrd="0" presId="urn:microsoft.com/office/officeart/2005/8/layout/vList5"/>
    <dgm:cxn modelId="{3213E054-0827-4634-B424-AF632C78C73D}" type="presParOf" srcId="{6EE52894-C9D6-4635-8BCA-A158D59554B0}" destId="{00F23865-4C22-4B84-851C-77423793233C}" srcOrd="0" destOrd="0" presId="urn:microsoft.com/office/officeart/2005/8/layout/vList5"/>
    <dgm:cxn modelId="{0A903928-EB4E-498F-A32E-8AFBADBB59D7}" type="presParOf" srcId="{6EE52894-C9D6-4635-8BCA-A158D59554B0}" destId="{38BB8330-75FD-4FF6-8831-082EEDA6D557}" srcOrd="1" destOrd="0" presId="urn:microsoft.com/office/officeart/2005/8/layout/vList5"/>
    <dgm:cxn modelId="{634D8769-67CA-4B94-B45F-46DC7D8BEC9C}" type="presParOf" srcId="{4CE00828-8912-4DBA-9B63-D120DBAFF963}" destId="{C038B577-6278-4D19-A820-02DD38384B30}" srcOrd="1" destOrd="0" presId="urn:microsoft.com/office/officeart/2005/8/layout/vList5"/>
    <dgm:cxn modelId="{BD7E5018-92AA-445F-A479-0E814E68D49F}" type="presParOf" srcId="{4CE00828-8912-4DBA-9B63-D120DBAFF963}" destId="{574D0670-7F4E-4659-97E1-FAAA610EAD19}" srcOrd="2" destOrd="0" presId="urn:microsoft.com/office/officeart/2005/8/layout/vList5"/>
    <dgm:cxn modelId="{C87D3ECD-056E-42E0-945D-BC1BED690807}" type="presParOf" srcId="{574D0670-7F4E-4659-97E1-FAAA610EAD19}" destId="{C31987FC-455A-47E0-B4AC-5121973AC3BF}" srcOrd="0" destOrd="0" presId="urn:microsoft.com/office/officeart/2005/8/layout/vList5"/>
    <dgm:cxn modelId="{19ABD67A-EC16-425D-8579-D865678570CF}" type="presParOf" srcId="{574D0670-7F4E-4659-97E1-FAAA610EAD19}" destId="{DB283E92-8EAE-48A4-B501-F4FE0937811F}" srcOrd="1" destOrd="0" presId="urn:microsoft.com/office/officeart/2005/8/layout/vList5"/>
    <dgm:cxn modelId="{DF6B6000-D6A7-406F-8CC5-240342445AAE}" type="presParOf" srcId="{4CE00828-8912-4DBA-9B63-D120DBAFF963}" destId="{BB5E828B-F7E2-4606-AAA2-37DCD9038C5E}" srcOrd="3" destOrd="0" presId="urn:microsoft.com/office/officeart/2005/8/layout/vList5"/>
    <dgm:cxn modelId="{CFD151CF-6B9E-44FA-A43B-4595A900A5EB}" type="presParOf" srcId="{4CE00828-8912-4DBA-9B63-D120DBAFF963}" destId="{2B3AEC7D-83DE-43A8-8535-2B4185F8C923}" srcOrd="4" destOrd="0" presId="urn:microsoft.com/office/officeart/2005/8/layout/vList5"/>
    <dgm:cxn modelId="{C76EC999-19C7-49D7-BF12-A27FF4C7AA3A}" type="presParOf" srcId="{2B3AEC7D-83DE-43A8-8535-2B4185F8C923}" destId="{9C501653-5D43-473A-853A-112703F6A3D0}" srcOrd="0" destOrd="0" presId="urn:microsoft.com/office/officeart/2005/8/layout/vList5"/>
    <dgm:cxn modelId="{26960DFD-2A5D-4E97-A0AD-4A8E355D3E2D}" type="presParOf" srcId="{2B3AEC7D-83DE-43A8-8535-2B4185F8C923}" destId="{BBA11515-1060-40CD-BF6A-CB87B9D6BE95}" srcOrd="1" destOrd="0" presId="urn:microsoft.com/office/officeart/2005/8/layout/vList5"/>
    <dgm:cxn modelId="{83656219-05D5-4976-9529-166F9B8E4230}" type="presParOf" srcId="{4CE00828-8912-4DBA-9B63-D120DBAFF963}" destId="{450F7253-8B36-4E22-98C2-A8F959DA8047}" srcOrd="5" destOrd="0" presId="urn:microsoft.com/office/officeart/2005/8/layout/vList5"/>
    <dgm:cxn modelId="{6D74235E-E582-42C1-B30E-CAB744B6CF45}" type="presParOf" srcId="{4CE00828-8912-4DBA-9B63-D120DBAFF963}" destId="{ECDF0A22-A12B-4786-A53E-56016CA2A1DF}" srcOrd="6" destOrd="0" presId="urn:microsoft.com/office/officeart/2005/8/layout/vList5"/>
    <dgm:cxn modelId="{7DE643E7-4467-4E55-9ABF-8F350FF28746}" type="presParOf" srcId="{ECDF0A22-A12B-4786-A53E-56016CA2A1DF}" destId="{8D468C4A-A93B-4AEF-83DA-D48486C4B9ED}" srcOrd="0" destOrd="0" presId="urn:microsoft.com/office/officeart/2005/8/layout/vList5"/>
    <dgm:cxn modelId="{E66DADED-C549-4DBB-A177-3963DA401067}" type="presParOf" srcId="{ECDF0A22-A12B-4786-A53E-56016CA2A1DF}" destId="{BFD5746A-A995-417D-A224-692C512DBDD2}" srcOrd="1" destOrd="0" presId="urn:microsoft.com/office/officeart/2005/8/layout/vList5"/>
    <dgm:cxn modelId="{2B0F787A-0C1F-42BF-8630-8B3A028CCD12}" type="presParOf" srcId="{4CE00828-8912-4DBA-9B63-D120DBAFF963}" destId="{92BD6044-40A4-4AB5-A7A2-8BEA960ADAC3}" srcOrd="7" destOrd="0" presId="urn:microsoft.com/office/officeart/2005/8/layout/vList5"/>
    <dgm:cxn modelId="{C4090D30-168D-4FC6-A855-6A98C676DDA6}" type="presParOf" srcId="{4CE00828-8912-4DBA-9B63-D120DBAFF963}" destId="{87D5442F-BD4A-41F4-ADF2-F559D16B5C4B}" srcOrd="8" destOrd="0" presId="urn:microsoft.com/office/officeart/2005/8/layout/vList5"/>
    <dgm:cxn modelId="{0807F7BF-632C-4964-ADFA-B579DC68CE72}" type="presParOf" srcId="{87D5442F-BD4A-41F4-ADF2-F559D16B5C4B}" destId="{CCE93DBA-94C2-4949-A05B-9803E3976A8E}" srcOrd="0" destOrd="0" presId="urn:microsoft.com/office/officeart/2005/8/layout/vList5"/>
    <dgm:cxn modelId="{59B4901D-81A4-4F1F-9B9F-1D932717D5EB}" type="presParOf" srcId="{87D5442F-BD4A-41F4-ADF2-F559D16B5C4B}" destId="{3CF48026-E611-4822-91DE-B851ABE5F455}" srcOrd="1" destOrd="0" presId="urn:microsoft.com/office/officeart/2005/8/layout/vList5"/>
    <dgm:cxn modelId="{662CF2D2-5922-42C8-8C6F-2AE0370528AD}" type="presParOf" srcId="{4CE00828-8912-4DBA-9B63-D120DBAFF963}" destId="{34AFD575-87E3-4035-9512-2D3907D40391}" srcOrd="9" destOrd="0" presId="urn:microsoft.com/office/officeart/2005/8/layout/vList5"/>
    <dgm:cxn modelId="{C4F3F992-3C0C-4A96-861E-6071B8C6416C}" type="presParOf" srcId="{4CE00828-8912-4DBA-9B63-D120DBAFF963}" destId="{6F6910CF-638D-4F3A-ADF7-275F7EF01AD2}" srcOrd="10" destOrd="0" presId="urn:microsoft.com/office/officeart/2005/8/layout/vList5"/>
    <dgm:cxn modelId="{F1D81D86-1E0B-4900-A941-F6959F18D5BD}" type="presParOf" srcId="{6F6910CF-638D-4F3A-ADF7-275F7EF01AD2}" destId="{F6979210-B0FC-43F5-AB6D-3D0B502C1297}" srcOrd="0" destOrd="0" presId="urn:microsoft.com/office/officeart/2005/8/layout/vList5"/>
    <dgm:cxn modelId="{9D97D55D-30CD-42FB-801F-18DFC7278468}" type="presParOf" srcId="{6F6910CF-638D-4F3A-ADF7-275F7EF01AD2}" destId="{9DBCDB9B-2B6F-4416-8D0A-59BC2C721AE7}"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CD928744-FB1A-4FAE-B228-5F737E637829}" type="doc">
      <dgm:prSet loTypeId="urn:microsoft.com/office/officeart/2005/8/layout/venn2" loCatId="relationship" qsTypeId="urn:microsoft.com/office/officeart/2005/8/quickstyle/3d1" qsCatId="3D" csTypeId="urn:microsoft.com/office/officeart/2005/8/colors/accent1_4" csCatId="accent1" phldr="1"/>
      <dgm:spPr/>
      <dgm:t>
        <a:bodyPr/>
        <a:lstStyle/>
        <a:p>
          <a:endParaRPr lang="en-US"/>
        </a:p>
      </dgm:t>
    </dgm:pt>
    <dgm:pt modelId="{9D7B26D5-DD77-4518-A6A1-0EC727D51FD9}">
      <dgm:prSet phldrT="[Text]" custT="1"/>
      <dgm:spPr/>
      <dgm:t>
        <a:bodyPr/>
        <a:lstStyle/>
        <a:p>
          <a:r>
            <a:rPr lang="en-US" sz="1800" b="1" u="sng" dirty="0" smtClean="0">
              <a:effectLst/>
              <a:latin typeface="Arial Narrow" pitchFamily="34" charset="0"/>
              <a:ea typeface="+mn-ea"/>
              <a:cs typeface="+mn-cs"/>
            </a:rPr>
            <a:t>The World</a:t>
          </a:r>
        </a:p>
        <a:p>
          <a:r>
            <a:rPr lang="en-US" sz="1800" dirty="0" smtClean="0">
              <a:effectLst/>
              <a:latin typeface="Arial Narrow" pitchFamily="34" charset="0"/>
              <a:ea typeface="+mn-ea"/>
              <a:cs typeface="+mn-cs"/>
            </a:rPr>
            <a:t>$10.50 / 1000 plants royalty</a:t>
          </a:r>
        </a:p>
        <a:p>
          <a:r>
            <a:rPr lang="en-US" sz="1800" dirty="0" smtClean="0">
              <a:effectLst/>
              <a:latin typeface="Arial Narrow" pitchFamily="34" charset="0"/>
              <a:ea typeface="+mn-ea"/>
              <a:cs typeface="+mn-cs"/>
            </a:rPr>
            <a:t>$1 / 1000 plants – breeding program</a:t>
          </a:r>
        </a:p>
      </dgm:t>
    </dgm:pt>
    <dgm:pt modelId="{488E8DEC-406D-4CE0-9572-492AECAC74D1}" type="parTrans" cxnId="{987F7D63-AD50-47E1-AAB9-8E930E44D9BA}">
      <dgm:prSet/>
      <dgm:spPr/>
      <dgm:t>
        <a:bodyPr/>
        <a:lstStyle/>
        <a:p>
          <a:endParaRPr lang="en-US" sz="1800"/>
        </a:p>
      </dgm:t>
    </dgm:pt>
    <dgm:pt modelId="{6D6C866A-AE78-4EEC-99C0-7116823369D0}" type="sibTrans" cxnId="{987F7D63-AD50-47E1-AAB9-8E930E44D9BA}">
      <dgm:prSet/>
      <dgm:spPr/>
      <dgm:t>
        <a:bodyPr/>
        <a:lstStyle/>
        <a:p>
          <a:endParaRPr lang="en-US" sz="1800"/>
        </a:p>
      </dgm:t>
    </dgm:pt>
    <dgm:pt modelId="{438DCC1D-BBD1-4E27-AAB2-3B8044627DAA}">
      <dgm:prSet phldrT="[Text]" custT="1"/>
      <dgm:spPr/>
      <dgm:t>
        <a:bodyPr/>
        <a:lstStyle/>
        <a:p>
          <a:r>
            <a:rPr lang="en-US" sz="1800" b="1" u="sng" dirty="0" smtClean="0">
              <a:effectLst/>
              <a:latin typeface="Arial Narrow" pitchFamily="34" charset="0"/>
              <a:ea typeface="+mn-ea"/>
              <a:cs typeface="+mn-cs"/>
            </a:rPr>
            <a:t>United States</a:t>
          </a:r>
        </a:p>
        <a:p>
          <a:r>
            <a:rPr lang="en-US" sz="1800" dirty="0" smtClean="0">
              <a:effectLst/>
              <a:latin typeface="Arial Narrow" pitchFamily="34" charset="0"/>
              <a:ea typeface="+mn-ea"/>
              <a:cs typeface="+mn-cs"/>
            </a:rPr>
            <a:t>$4.50 / 1000 plants royalty</a:t>
          </a:r>
        </a:p>
        <a:p>
          <a:r>
            <a:rPr lang="en-US" sz="1800" dirty="0" smtClean="0">
              <a:effectLst/>
              <a:latin typeface="Arial Narrow" pitchFamily="34" charset="0"/>
              <a:ea typeface="+mn-ea"/>
              <a:cs typeface="+mn-cs"/>
            </a:rPr>
            <a:t>$1 / 1000 plants – breeding program</a:t>
          </a:r>
        </a:p>
      </dgm:t>
    </dgm:pt>
    <dgm:pt modelId="{1364FA54-A6FD-4413-9B78-7825AAC1A8B3}" type="parTrans" cxnId="{CA0CE882-5A6B-4D30-A257-7AF385A66824}">
      <dgm:prSet/>
      <dgm:spPr/>
      <dgm:t>
        <a:bodyPr/>
        <a:lstStyle/>
        <a:p>
          <a:endParaRPr lang="en-US" sz="1800"/>
        </a:p>
      </dgm:t>
    </dgm:pt>
    <dgm:pt modelId="{1DC8C1E9-40B5-45BA-824C-F290B9C9348E}" type="sibTrans" cxnId="{CA0CE882-5A6B-4D30-A257-7AF385A66824}">
      <dgm:prSet/>
      <dgm:spPr/>
      <dgm:t>
        <a:bodyPr/>
        <a:lstStyle/>
        <a:p>
          <a:endParaRPr lang="en-US" sz="1800"/>
        </a:p>
      </dgm:t>
    </dgm:pt>
    <dgm:pt modelId="{7B55EE88-1996-480B-87CB-AD6858CA4BDB}">
      <dgm:prSet phldrT="[Text]" custT="1"/>
      <dgm:spPr/>
      <dgm:t>
        <a:bodyPr/>
        <a:lstStyle/>
        <a:p>
          <a:r>
            <a:rPr lang="en-US" sz="1800" u="sng" dirty="0" smtClean="0">
              <a:effectLst/>
              <a:latin typeface="Arial Narrow" pitchFamily="34" charset="0"/>
              <a:ea typeface="+mn-ea"/>
              <a:cs typeface="+mn-cs"/>
            </a:rPr>
            <a:t>California</a:t>
          </a:r>
        </a:p>
        <a:p>
          <a:r>
            <a:rPr lang="en-US" sz="1800" dirty="0" smtClean="0">
              <a:effectLst/>
              <a:latin typeface="Arial Narrow" pitchFamily="34" charset="0"/>
              <a:ea typeface="+mn-ea"/>
              <a:cs typeface="+mn-cs"/>
            </a:rPr>
            <a:t>$3.00 / 1000 plants royalty</a:t>
          </a:r>
        </a:p>
        <a:p>
          <a:r>
            <a:rPr lang="en-US" sz="1800" dirty="0" smtClean="0">
              <a:effectLst/>
              <a:latin typeface="Arial Narrow" pitchFamily="34" charset="0"/>
              <a:ea typeface="+mn-ea"/>
              <a:cs typeface="+mn-cs"/>
            </a:rPr>
            <a:t>$350,000 – breeding program</a:t>
          </a:r>
        </a:p>
      </dgm:t>
    </dgm:pt>
    <dgm:pt modelId="{BDD8FFE1-7544-4C63-B362-1085359D1702}" type="parTrans" cxnId="{E47CE203-3AEB-4C7B-8548-7AD6CB61AC03}">
      <dgm:prSet/>
      <dgm:spPr/>
      <dgm:t>
        <a:bodyPr/>
        <a:lstStyle/>
        <a:p>
          <a:endParaRPr lang="en-US" sz="1800"/>
        </a:p>
      </dgm:t>
    </dgm:pt>
    <dgm:pt modelId="{D166C21A-F92C-43E7-9525-7E2B2EA864D2}" type="sibTrans" cxnId="{E47CE203-3AEB-4C7B-8548-7AD6CB61AC03}">
      <dgm:prSet/>
      <dgm:spPr/>
      <dgm:t>
        <a:bodyPr/>
        <a:lstStyle/>
        <a:p>
          <a:endParaRPr lang="en-US" sz="1800"/>
        </a:p>
      </dgm:t>
    </dgm:pt>
    <dgm:pt modelId="{6979EA68-53D2-4E52-ADF8-392EA9F140AE}" type="pres">
      <dgm:prSet presAssocID="{CD928744-FB1A-4FAE-B228-5F737E637829}" presName="Name0" presStyleCnt="0">
        <dgm:presLayoutVars>
          <dgm:chMax val="7"/>
          <dgm:resizeHandles val="exact"/>
        </dgm:presLayoutVars>
      </dgm:prSet>
      <dgm:spPr/>
      <dgm:t>
        <a:bodyPr/>
        <a:lstStyle/>
        <a:p>
          <a:endParaRPr lang="en-US"/>
        </a:p>
      </dgm:t>
    </dgm:pt>
    <dgm:pt modelId="{F2615A7A-BE22-4421-A877-397EE9DD4991}" type="pres">
      <dgm:prSet presAssocID="{CD928744-FB1A-4FAE-B228-5F737E637829}" presName="comp1" presStyleCnt="0"/>
      <dgm:spPr/>
    </dgm:pt>
    <dgm:pt modelId="{0640ACED-45EB-4754-B623-C2EB128BB88E}" type="pres">
      <dgm:prSet presAssocID="{CD928744-FB1A-4FAE-B228-5F737E637829}" presName="circle1" presStyleLbl="node1" presStyleIdx="0" presStyleCnt="3" custScaleX="121796"/>
      <dgm:spPr/>
      <dgm:t>
        <a:bodyPr/>
        <a:lstStyle/>
        <a:p>
          <a:endParaRPr lang="en-US"/>
        </a:p>
      </dgm:t>
    </dgm:pt>
    <dgm:pt modelId="{015D8FA0-A3AF-4EB7-A2B7-DA8E26B748CF}" type="pres">
      <dgm:prSet presAssocID="{CD928744-FB1A-4FAE-B228-5F737E637829}" presName="c1text" presStyleLbl="node1" presStyleIdx="0" presStyleCnt="3">
        <dgm:presLayoutVars>
          <dgm:bulletEnabled val="1"/>
        </dgm:presLayoutVars>
      </dgm:prSet>
      <dgm:spPr/>
      <dgm:t>
        <a:bodyPr/>
        <a:lstStyle/>
        <a:p>
          <a:endParaRPr lang="en-US"/>
        </a:p>
      </dgm:t>
    </dgm:pt>
    <dgm:pt modelId="{D660FE2F-6FCA-47B7-99BF-50E8E7B3C995}" type="pres">
      <dgm:prSet presAssocID="{CD928744-FB1A-4FAE-B228-5F737E637829}" presName="comp2" presStyleCnt="0"/>
      <dgm:spPr/>
    </dgm:pt>
    <dgm:pt modelId="{F8AE682E-9565-4C1B-A732-CFEDD3605DD3}" type="pres">
      <dgm:prSet presAssocID="{CD928744-FB1A-4FAE-B228-5F737E637829}" presName="circle2" presStyleLbl="node1" presStyleIdx="1" presStyleCnt="3"/>
      <dgm:spPr/>
      <dgm:t>
        <a:bodyPr/>
        <a:lstStyle/>
        <a:p>
          <a:endParaRPr lang="en-US"/>
        </a:p>
      </dgm:t>
    </dgm:pt>
    <dgm:pt modelId="{AE037AA9-34DC-4C05-AA9D-FFFD1F8E90D7}" type="pres">
      <dgm:prSet presAssocID="{CD928744-FB1A-4FAE-B228-5F737E637829}" presName="c2text" presStyleLbl="node1" presStyleIdx="1" presStyleCnt="3">
        <dgm:presLayoutVars>
          <dgm:bulletEnabled val="1"/>
        </dgm:presLayoutVars>
      </dgm:prSet>
      <dgm:spPr/>
      <dgm:t>
        <a:bodyPr/>
        <a:lstStyle/>
        <a:p>
          <a:endParaRPr lang="en-US"/>
        </a:p>
      </dgm:t>
    </dgm:pt>
    <dgm:pt modelId="{714145B2-123F-48E8-8FDF-6B6B0E8C39F8}" type="pres">
      <dgm:prSet presAssocID="{CD928744-FB1A-4FAE-B228-5F737E637829}" presName="comp3" presStyleCnt="0"/>
      <dgm:spPr/>
    </dgm:pt>
    <dgm:pt modelId="{A738D252-E3FB-40C8-A4A9-2EC96279FAF3}" type="pres">
      <dgm:prSet presAssocID="{CD928744-FB1A-4FAE-B228-5F737E637829}" presName="circle3" presStyleLbl="node1" presStyleIdx="2" presStyleCnt="3"/>
      <dgm:spPr/>
      <dgm:t>
        <a:bodyPr/>
        <a:lstStyle/>
        <a:p>
          <a:endParaRPr lang="en-US"/>
        </a:p>
      </dgm:t>
    </dgm:pt>
    <dgm:pt modelId="{EEA7CB4F-0EC4-4CB3-9841-89149AD6D68D}" type="pres">
      <dgm:prSet presAssocID="{CD928744-FB1A-4FAE-B228-5F737E637829}" presName="c3text" presStyleLbl="node1" presStyleIdx="2" presStyleCnt="3">
        <dgm:presLayoutVars>
          <dgm:bulletEnabled val="1"/>
        </dgm:presLayoutVars>
      </dgm:prSet>
      <dgm:spPr/>
      <dgm:t>
        <a:bodyPr/>
        <a:lstStyle/>
        <a:p>
          <a:endParaRPr lang="en-US"/>
        </a:p>
      </dgm:t>
    </dgm:pt>
  </dgm:ptLst>
  <dgm:cxnLst>
    <dgm:cxn modelId="{C9D571A1-6C40-452E-B379-54B758B11503}" type="presOf" srcId="{9D7B26D5-DD77-4518-A6A1-0EC727D51FD9}" destId="{0640ACED-45EB-4754-B623-C2EB128BB88E}" srcOrd="0" destOrd="0" presId="urn:microsoft.com/office/officeart/2005/8/layout/venn2"/>
    <dgm:cxn modelId="{DD294B8A-5034-4B38-A5AA-71E635E8D09F}" type="presOf" srcId="{438DCC1D-BBD1-4E27-AAB2-3B8044627DAA}" destId="{F8AE682E-9565-4C1B-A732-CFEDD3605DD3}" srcOrd="0" destOrd="0" presId="urn:microsoft.com/office/officeart/2005/8/layout/venn2"/>
    <dgm:cxn modelId="{CA1BD866-2C03-41EB-A317-569568E76B9C}" type="presOf" srcId="{7B55EE88-1996-480B-87CB-AD6858CA4BDB}" destId="{EEA7CB4F-0EC4-4CB3-9841-89149AD6D68D}" srcOrd="1" destOrd="0" presId="urn:microsoft.com/office/officeart/2005/8/layout/venn2"/>
    <dgm:cxn modelId="{B4BD7544-1F8F-4434-AD18-B9E1F9B4F229}" type="presOf" srcId="{7B55EE88-1996-480B-87CB-AD6858CA4BDB}" destId="{A738D252-E3FB-40C8-A4A9-2EC96279FAF3}" srcOrd="0" destOrd="0" presId="urn:microsoft.com/office/officeart/2005/8/layout/venn2"/>
    <dgm:cxn modelId="{CA0CE882-5A6B-4D30-A257-7AF385A66824}" srcId="{CD928744-FB1A-4FAE-B228-5F737E637829}" destId="{438DCC1D-BBD1-4E27-AAB2-3B8044627DAA}" srcOrd="1" destOrd="0" parTransId="{1364FA54-A6FD-4413-9B78-7825AAC1A8B3}" sibTransId="{1DC8C1E9-40B5-45BA-824C-F290B9C9348E}"/>
    <dgm:cxn modelId="{987F7D63-AD50-47E1-AAB9-8E930E44D9BA}" srcId="{CD928744-FB1A-4FAE-B228-5F737E637829}" destId="{9D7B26D5-DD77-4518-A6A1-0EC727D51FD9}" srcOrd="0" destOrd="0" parTransId="{488E8DEC-406D-4CE0-9572-492AECAC74D1}" sibTransId="{6D6C866A-AE78-4EEC-99C0-7116823369D0}"/>
    <dgm:cxn modelId="{BD106B3D-0D5F-4610-988A-884C96A7E1A2}" type="presOf" srcId="{438DCC1D-BBD1-4E27-AAB2-3B8044627DAA}" destId="{AE037AA9-34DC-4C05-AA9D-FFFD1F8E90D7}" srcOrd="1" destOrd="0" presId="urn:microsoft.com/office/officeart/2005/8/layout/venn2"/>
    <dgm:cxn modelId="{E47CE203-3AEB-4C7B-8548-7AD6CB61AC03}" srcId="{CD928744-FB1A-4FAE-B228-5F737E637829}" destId="{7B55EE88-1996-480B-87CB-AD6858CA4BDB}" srcOrd="2" destOrd="0" parTransId="{BDD8FFE1-7544-4C63-B362-1085359D1702}" sibTransId="{D166C21A-F92C-43E7-9525-7E2B2EA864D2}"/>
    <dgm:cxn modelId="{21309A33-45C6-43BF-94F6-93616ECEC58C}" type="presOf" srcId="{9D7B26D5-DD77-4518-A6A1-0EC727D51FD9}" destId="{015D8FA0-A3AF-4EB7-A2B7-DA8E26B748CF}" srcOrd="1" destOrd="0" presId="urn:microsoft.com/office/officeart/2005/8/layout/venn2"/>
    <dgm:cxn modelId="{95D72E13-9802-46E0-BDF6-611053C6F88B}" type="presOf" srcId="{CD928744-FB1A-4FAE-B228-5F737E637829}" destId="{6979EA68-53D2-4E52-ADF8-392EA9F140AE}" srcOrd="0" destOrd="0" presId="urn:microsoft.com/office/officeart/2005/8/layout/venn2"/>
    <dgm:cxn modelId="{51802B66-AC45-4FF1-87BB-76C03D8CA6FD}" type="presParOf" srcId="{6979EA68-53D2-4E52-ADF8-392EA9F140AE}" destId="{F2615A7A-BE22-4421-A877-397EE9DD4991}" srcOrd="0" destOrd="0" presId="urn:microsoft.com/office/officeart/2005/8/layout/venn2"/>
    <dgm:cxn modelId="{3BC79D20-F27D-4BEA-A7E4-87A6D49322C7}" type="presParOf" srcId="{F2615A7A-BE22-4421-A877-397EE9DD4991}" destId="{0640ACED-45EB-4754-B623-C2EB128BB88E}" srcOrd="0" destOrd="0" presId="urn:microsoft.com/office/officeart/2005/8/layout/venn2"/>
    <dgm:cxn modelId="{18243F29-E94D-4B97-9135-66B88A656C54}" type="presParOf" srcId="{F2615A7A-BE22-4421-A877-397EE9DD4991}" destId="{015D8FA0-A3AF-4EB7-A2B7-DA8E26B748CF}" srcOrd="1" destOrd="0" presId="urn:microsoft.com/office/officeart/2005/8/layout/venn2"/>
    <dgm:cxn modelId="{D631AE86-5F1B-4D85-A949-2E80BDD17113}" type="presParOf" srcId="{6979EA68-53D2-4E52-ADF8-392EA9F140AE}" destId="{D660FE2F-6FCA-47B7-99BF-50E8E7B3C995}" srcOrd="1" destOrd="0" presId="urn:microsoft.com/office/officeart/2005/8/layout/venn2"/>
    <dgm:cxn modelId="{69D37219-A1E5-4C2E-808E-CEF707A0C316}" type="presParOf" srcId="{D660FE2F-6FCA-47B7-99BF-50E8E7B3C995}" destId="{F8AE682E-9565-4C1B-A732-CFEDD3605DD3}" srcOrd="0" destOrd="0" presId="urn:microsoft.com/office/officeart/2005/8/layout/venn2"/>
    <dgm:cxn modelId="{3D6796E5-98C4-45FC-B8E6-DDA67D39E894}" type="presParOf" srcId="{D660FE2F-6FCA-47B7-99BF-50E8E7B3C995}" destId="{AE037AA9-34DC-4C05-AA9D-FFFD1F8E90D7}" srcOrd="1" destOrd="0" presId="urn:microsoft.com/office/officeart/2005/8/layout/venn2"/>
    <dgm:cxn modelId="{47869953-C4B9-466A-A19F-B964903305A2}" type="presParOf" srcId="{6979EA68-53D2-4E52-ADF8-392EA9F140AE}" destId="{714145B2-123F-48E8-8FDF-6B6B0E8C39F8}" srcOrd="2" destOrd="0" presId="urn:microsoft.com/office/officeart/2005/8/layout/venn2"/>
    <dgm:cxn modelId="{4BDF2F69-D24F-41EF-AB25-A15857EE93C3}" type="presParOf" srcId="{714145B2-123F-48E8-8FDF-6B6B0E8C39F8}" destId="{A738D252-E3FB-40C8-A4A9-2EC96279FAF3}" srcOrd="0" destOrd="0" presId="urn:microsoft.com/office/officeart/2005/8/layout/venn2"/>
    <dgm:cxn modelId="{6BD57441-A3E3-417F-94B1-CF71A63E181A}" type="presParOf" srcId="{714145B2-123F-48E8-8FDF-6B6B0E8C39F8}" destId="{EEA7CB4F-0EC4-4CB3-9841-89149AD6D68D}"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47C1988-C5FA-4E82-AD05-8D3D9591BF0E}" type="doc">
      <dgm:prSet loTypeId="urn:microsoft.com/office/officeart/2005/8/layout/hierarchy1" loCatId="hierarchy" qsTypeId="urn:microsoft.com/office/officeart/2005/8/quickstyle/simple5" qsCatId="simple" csTypeId="urn:microsoft.com/office/officeart/2005/8/colors/accent2_1" csCatId="accent2" phldr="1"/>
      <dgm:spPr/>
      <dgm:t>
        <a:bodyPr/>
        <a:lstStyle/>
        <a:p>
          <a:endParaRPr lang="en-US"/>
        </a:p>
      </dgm:t>
    </dgm:pt>
    <dgm:pt modelId="{28CA7035-93AB-4C6C-83FA-377A5D346FFD}">
      <dgm:prSet phldrT="[Text]"/>
      <dgm:spPr/>
      <dgm:t>
        <a:bodyPr/>
        <a:lstStyle/>
        <a:p>
          <a:r>
            <a:rPr lang="en-US" dirty="0" smtClean="0">
              <a:latin typeface="Calibri" pitchFamily="84" charset="0"/>
            </a:rPr>
            <a:t>UC Regents</a:t>
          </a:r>
          <a:endParaRPr lang="en-US" dirty="0"/>
        </a:p>
      </dgm:t>
    </dgm:pt>
    <dgm:pt modelId="{60FF0BDB-DCC7-4F25-89FF-85834B28D67E}" type="parTrans" cxnId="{EED6CAD1-5474-4C71-9627-2DC408CE28EE}">
      <dgm:prSet/>
      <dgm:spPr/>
      <dgm:t>
        <a:bodyPr/>
        <a:lstStyle/>
        <a:p>
          <a:endParaRPr lang="en-US"/>
        </a:p>
      </dgm:t>
    </dgm:pt>
    <dgm:pt modelId="{D3CDE140-6A03-4B87-B8CF-30B1BB09618C}" type="sibTrans" cxnId="{EED6CAD1-5474-4C71-9627-2DC408CE28EE}">
      <dgm:prSet/>
      <dgm:spPr/>
      <dgm:t>
        <a:bodyPr/>
        <a:lstStyle/>
        <a:p>
          <a:endParaRPr lang="en-US"/>
        </a:p>
      </dgm:t>
    </dgm:pt>
    <dgm:pt modelId="{DFB398B1-BF0B-447D-A97E-B4A0F2682620}">
      <dgm:prSet phldrT="[Text]"/>
      <dgm:spPr/>
      <dgm:t>
        <a:bodyPr/>
        <a:lstStyle/>
        <a:p>
          <a:r>
            <a:rPr lang="en-US" dirty="0" smtClean="0">
              <a:latin typeface="Calibri" pitchFamily="84" charset="0"/>
            </a:rPr>
            <a:t>Nursery in US and Canada*</a:t>
          </a:r>
          <a:endParaRPr lang="en-US" dirty="0"/>
        </a:p>
      </dgm:t>
    </dgm:pt>
    <dgm:pt modelId="{913C8694-C9DE-47C9-BBF1-4CF4650473E4}" type="parTrans" cxnId="{67FB74AD-6EFA-469D-B484-966B538027E0}">
      <dgm:prSet/>
      <dgm:spPr/>
      <dgm:t>
        <a:bodyPr/>
        <a:lstStyle/>
        <a:p>
          <a:endParaRPr lang="en-US"/>
        </a:p>
      </dgm:t>
    </dgm:pt>
    <dgm:pt modelId="{BBB7D454-BBA7-4530-B21F-E34ABC273772}" type="sibTrans" cxnId="{67FB74AD-6EFA-469D-B484-966B538027E0}">
      <dgm:prSet/>
      <dgm:spPr/>
      <dgm:t>
        <a:bodyPr/>
        <a:lstStyle/>
        <a:p>
          <a:endParaRPr lang="en-US"/>
        </a:p>
      </dgm:t>
    </dgm:pt>
    <dgm:pt modelId="{76E11D40-2742-4777-90E4-CE56520E58EE}">
      <dgm:prSet phldrT="[Text]"/>
      <dgm:spPr/>
      <dgm:t>
        <a:bodyPr/>
        <a:lstStyle/>
        <a:p>
          <a:r>
            <a:rPr lang="en-US" dirty="0" smtClean="0">
              <a:latin typeface="Calibri" pitchFamily="84" charset="0"/>
            </a:rPr>
            <a:t>Growers for fruit production</a:t>
          </a:r>
          <a:endParaRPr lang="en-US" dirty="0"/>
        </a:p>
      </dgm:t>
    </dgm:pt>
    <dgm:pt modelId="{773683D1-8D88-463E-9030-2FA9539A462C}" type="parTrans" cxnId="{B4601A19-45A2-4724-9BDF-F3015B18405F}">
      <dgm:prSet/>
      <dgm:spPr/>
      <dgm:t>
        <a:bodyPr/>
        <a:lstStyle/>
        <a:p>
          <a:endParaRPr lang="en-US"/>
        </a:p>
      </dgm:t>
    </dgm:pt>
    <dgm:pt modelId="{51ED0980-AA24-4FA3-9EA8-82698FCFDF6F}" type="sibTrans" cxnId="{B4601A19-45A2-4724-9BDF-F3015B18405F}">
      <dgm:prSet/>
      <dgm:spPr/>
      <dgm:t>
        <a:bodyPr/>
        <a:lstStyle/>
        <a:p>
          <a:endParaRPr lang="en-US"/>
        </a:p>
      </dgm:t>
    </dgm:pt>
    <dgm:pt modelId="{28131408-860A-42F7-ABCD-D4B11CC0DE2C}">
      <dgm:prSet phldrT="[Text]"/>
      <dgm:spPr/>
      <dgm:t>
        <a:bodyPr/>
        <a:lstStyle/>
        <a:p>
          <a:r>
            <a:rPr lang="en-US" dirty="0" smtClean="0">
              <a:latin typeface="Calibri" pitchFamily="84" charset="0"/>
            </a:rPr>
            <a:t>Master Licensee*</a:t>
          </a:r>
          <a:endParaRPr lang="en-US" dirty="0"/>
        </a:p>
      </dgm:t>
    </dgm:pt>
    <dgm:pt modelId="{627CC74E-C61A-4FA0-8312-6CAA20335D95}" type="parTrans" cxnId="{7B4C85FB-E101-403B-ADB2-7EF9B18B7836}">
      <dgm:prSet/>
      <dgm:spPr/>
      <dgm:t>
        <a:bodyPr/>
        <a:lstStyle/>
        <a:p>
          <a:endParaRPr lang="en-US"/>
        </a:p>
      </dgm:t>
    </dgm:pt>
    <dgm:pt modelId="{44015A0A-093F-4A8F-97A2-11681ED5766E}" type="sibTrans" cxnId="{7B4C85FB-E101-403B-ADB2-7EF9B18B7836}">
      <dgm:prSet/>
      <dgm:spPr/>
      <dgm:t>
        <a:bodyPr/>
        <a:lstStyle/>
        <a:p>
          <a:endParaRPr lang="en-US"/>
        </a:p>
      </dgm:t>
    </dgm:pt>
    <dgm:pt modelId="{FF7CA1C2-378C-4BD3-9B2A-20D4CE89C596}">
      <dgm:prSet phldrT="[Text]"/>
      <dgm:spPr/>
      <dgm:t>
        <a:bodyPr/>
        <a:lstStyle/>
        <a:p>
          <a:r>
            <a:rPr lang="en-US" dirty="0" smtClean="0">
              <a:latin typeface="Calibri" pitchFamily="84" charset="0"/>
            </a:rPr>
            <a:t>Sublicense of a Master Licensee</a:t>
          </a:r>
          <a:endParaRPr lang="en-US" dirty="0"/>
        </a:p>
      </dgm:t>
    </dgm:pt>
    <dgm:pt modelId="{C0D56774-7611-4623-912C-70D7139F913A}" type="parTrans" cxnId="{9D1E8D33-A8F2-4D97-A0EE-C8E9BD33E23B}">
      <dgm:prSet/>
      <dgm:spPr/>
      <dgm:t>
        <a:bodyPr/>
        <a:lstStyle/>
        <a:p>
          <a:endParaRPr lang="en-US"/>
        </a:p>
      </dgm:t>
    </dgm:pt>
    <dgm:pt modelId="{8D5E31C2-C77B-44F1-9FDD-1A4D0E9CA77F}" type="sibTrans" cxnId="{9D1E8D33-A8F2-4D97-A0EE-C8E9BD33E23B}">
      <dgm:prSet/>
      <dgm:spPr/>
      <dgm:t>
        <a:bodyPr/>
        <a:lstStyle/>
        <a:p>
          <a:endParaRPr lang="en-US"/>
        </a:p>
      </dgm:t>
    </dgm:pt>
    <dgm:pt modelId="{B0153E02-BF6B-40FE-A81F-E91BB9AE9126}">
      <dgm:prSet phldrT="[Text]"/>
      <dgm:spPr/>
      <dgm:t>
        <a:bodyPr/>
        <a:lstStyle/>
        <a:p>
          <a:r>
            <a:rPr lang="en-US" dirty="0" smtClean="0">
              <a:latin typeface="Calibri" pitchFamily="84" charset="0"/>
            </a:rPr>
            <a:t>Nursery in US and Canada</a:t>
          </a:r>
          <a:endParaRPr lang="en-US" dirty="0"/>
        </a:p>
      </dgm:t>
    </dgm:pt>
    <dgm:pt modelId="{FA2D028D-1319-4B84-A612-087997E5F830}" type="sibTrans" cxnId="{9FB4C5EF-18A6-47B4-B48F-70667AAA4AE4}">
      <dgm:prSet/>
      <dgm:spPr/>
      <dgm:t>
        <a:bodyPr/>
        <a:lstStyle/>
        <a:p>
          <a:endParaRPr lang="en-US"/>
        </a:p>
      </dgm:t>
    </dgm:pt>
    <dgm:pt modelId="{CFA12FE8-9D86-4BD2-A737-A3AFF1190852}" type="parTrans" cxnId="{9FB4C5EF-18A6-47B4-B48F-70667AAA4AE4}">
      <dgm:prSet/>
      <dgm:spPr/>
      <dgm:t>
        <a:bodyPr/>
        <a:lstStyle/>
        <a:p>
          <a:endParaRPr lang="en-US"/>
        </a:p>
      </dgm:t>
    </dgm:pt>
    <dgm:pt modelId="{17E7C160-44E8-49AE-BE70-ED0221CF4C4C}">
      <dgm:prSet/>
      <dgm:spPr/>
      <dgm:t>
        <a:bodyPr/>
        <a:lstStyle/>
        <a:p>
          <a:r>
            <a:rPr lang="en-US" dirty="0" smtClean="0">
              <a:latin typeface="Calibri" pitchFamily="84" charset="0"/>
            </a:rPr>
            <a:t>Growers for fruit production</a:t>
          </a:r>
          <a:endParaRPr lang="en-US" dirty="0">
            <a:latin typeface="Calibri" pitchFamily="84" charset="0"/>
          </a:endParaRPr>
        </a:p>
      </dgm:t>
    </dgm:pt>
    <dgm:pt modelId="{4F64FEF4-0142-48B8-831F-D7C9676C29C1}" type="parTrans" cxnId="{851A7D07-A522-4AF1-8009-DBF0FFFD2D26}">
      <dgm:prSet/>
      <dgm:spPr/>
      <dgm:t>
        <a:bodyPr/>
        <a:lstStyle/>
        <a:p>
          <a:endParaRPr lang="en-US"/>
        </a:p>
      </dgm:t>
    </dgm:pt>
    <dgm:pt modelId="{CFED08A0-099E-4D28-8D35-22F134E899F8}" type="sibTrans" cxnId="{851A7D07-A522-4AF1-8009-DBF0FFFD2D26}">
      <dgm:prSet/>
      <dgm:spPr/>
      <dgm:t>
        <a:bodyPr/>
        <a:lstStyle/>
        <a:p>
          <a:endParaRPr lang="en-US"/>
        </a:p>
      </dgm:t>
    </dgm:pt>
    <dgm:pt modelId="{2F433F43-E94A-4E3E-AF76-148704773529}">
      <dgm:prSet phldrT="[Text]"/>
      <dgm:spPr/>
      <dgm:t>
        <a:bodyPr/>
        <a:lstStyle/>
        <a:p>
          <a:r>
            <a:rPr lang="en-US" smtClean="0">
              <a:latin typeface="Calibri" pitchFamily="84" charset="0"/>
            </a:rPr>
            <a:t>Ex-US growers for fruit production</a:t>
          </a:r>
          <a:endParaRPr lang="en-US" dirty="0"/>
        </a:p>
      </dgm:t>
    </dgm:pt>
    <dgm:pt modelId="{3B51F1B9-2DD4-429C-8C21-51BA4F0340AE}" type="parTrans" cxnId="{315BCB33-DE98-4C44-9DC7-73922A295685}">
      <dgm:prSet/>
      <dgm:spPr/>
      <dgm:t>
        <a:bodyPr/>
        <a:lstStyle/>
        <a:p>
          <a:endParaRPr lang="en-US"/>
        </a:p>
      </dgm:t>
    </dgm:pt>
    <dgm:pt modelId="{A88B10BA-1862-40EF-B23E-149EB03358BD}" type="sibTrans" cxnId="{315BCB33-DE98-4C44-9DC7-73922A295685}">
      <dgm:prSet/>
      <dgm:spPr/>
      <dgm:t>
        <a:bodyPr/>
        <a:lstStyle/>
        <a:p>
          <a:endParaRPr lang="en-US"/>
        </a:p>
      </dgm:t>
    </dgm:pt>
    <dgm:pt modelId="{6E326E87-6E34-471E-9CE6-951BE2E43561}" type="pres">
      <dgm:prSet presAssocID="{B47C1988-C5FA-4E82-AD05-8D3D9591BF0E}" presName="hierChild1" presStyleCnt="0">
        <dgm:presLayoutVars>
          <dgm:chPref val="1"/>
          <dgm:dir/>
          <dgm:animOne val="branch"/>
          <dgm:animLvl val="lvl"/>
          <dgm:resizeHandles/>
        </dgm:presLayoutVars>
      </dgm:prSet>
      <dgm:spPr/>
      <dgm:t>
        <a:bodyPr/>
        <a:lstStyle/>
        <a:p>
          <a:endParaRPr lang="en-US"/>
        </a:p>
      </dgm:t>
    </dgm:pt>
    <dgm:pt modelId="{81102F24-0702-4595-9987-5B0795DCAB5E}" type="pres">
      <dgm:prSet presAssocID="{28CA7035-93AB-4C6C-83FA-377A5D346FFD}" presName="hierRoot1" presStyleCnt="0"/>
      <dgm:spPr/>
    </dgm:pt>
    <dgm:pt modelId="{8BF3218C-3964-4055-B0BD-051E93817C81}" type="pres">
      <dgm:prSet presAssocID="{28CA7035-93AB-4C6C-83FA-377A5D346FFD}" presName="composite" presStyleCnt="0"/>
      <dgm:spPr/>
    </dgm:pt>
    <dgm:pt modelId="{0F22AE89-8B1B-4C0F-BA03-6FB8E29239AE}" type="pres">
      <dgm:prSet presAssocID="{28CA7035-93AB-4C6C-83FA-377A5D346FFD}" presName="background" presStyleLbl="node0" presStyleIdx="0" presStyleCnt="1"/>
      <dgm:spPr/>
    </dgm:pt>
    <dgm:pt modelId="{32A31E74-F6E5-480C-84EB-0D22CCF9C3E2}" type="pres">
      <dgm:prSet presAssocID="{28CA7035-93AB-4C6C-83FA-377A5D346FFD}" presName="text" presStyleLbl="fgAcc0" presStyleIdx="0" presStyleCnt="1">
        <dgm:presLayoutVars>
          <dgm:chPref val="3"/>
        </dgm:presLayoutVars>
      </dgm:prSet>
      <dgm:spPr/>
      <dgm:t>
        <a:bodyPr/>
        <a:lstStyle/>
        <a:p>
          <a:endParaRPr lang="en-US"/>
        </a:p>
      </dgm:t>
    </dgm:pt>
    <dgm:pt modelId="{32896C88-A050-4046-8968-496F70DFF873}" type="pres">
      <dgm:prSet presAssocID="{28CA7035-93AB-4C6C-83FA-377A5D346FFD}" presName="hierChild2" presStyleCnt="0"/>
      <dgm:spPr/>
    </dgm:pt>
    <dgm:pt modelId="{6E7ED59A-D996-4AD4-8EF2-DF1CBFB4A30C}" type="pres">
      <dgm:prSet presAssocID="{913C8694-C9DE-47C9-BBF1-4CF4650473E4}" presName="Name10" presStyleLbl="parChTrans1D2" presStyleIdx="0" presStyleCnt="2"/>
      <dgm:spPr/>
      <dgm:t>
        <a:bodyPr/>
        <a:lstStyle/>
        <a:p>
          <a:endParaRPr lang="en-US"/>
        </a:p>
      </dgm:t>
    </dgm:pt>
    <dgm:pt modelId="{C65CEED3-0E6A-4A33-96D2-059A4FEA78F2}" type="pres">
      <dgm:prSet presAssocID="{DFB398B1-BF0B-447D-A97E-B4A0F2682620}" presName="hierRoot2" presStyleCnt="0"/>
      <dgm:spPr/>
    </dgm:pt>
    <dgm:pt modelId="{17B72C2D-0C75-4487-9604-B3C918091BAE}" type="pres">
      <dgm:prSet presAssocID="{DFB398B1-BF0B-447D-A97E-B4A0F2682620}" presName="composite2" presStyleCnt="0"/>
      <dgm:spPr/>
    </dgm:pt>
    <dgm:pt modelId="{0A1A01CF-4482-4909-84C8-17A3F06C7701}" type="pres">
      <dgm:prSet presAssocID="{DFB398B1-BF0B-447D-A97E-B4A0F2682620}" presName="background2" presStyleLbl="node2" presStyleIdx="0" presStyleCnt="2"/>
      <dgm:spPr/>
    </dgm:pt>
    <dgm:pt modelId="{5F59F1EB-8765-482A-B40A-4604CEACA890}" type="pres">
      <dgm:prSet presAssocID="{DFB398B1-BF0B-447D-A97E-B4A0F2682620}" presName="text2" presStyleLbl="fgAcc2" presStyleIdx="0" presStyleCnt="2">
        <dgm:presLayoutVars>
          <dgm:chPref val="3"/>
        </dgm:presLayoutVars>
      </dgm:prSet>
      <dgm:spPr/>
      <dgm:t>
        <a:bodyPr/>
        <a:lstStyle/>
        <a:p>
          <a:endParaRPr lang="en-US"/>
        </a:p>
      </dgm:t>
    </dgm:pt>
    <dgm:pt modelId="{8E49F8DB-9F28-424D-9EB4-D1AB07789C75}" type="pres">
      <dgm:prSet presAssocID="{DFB398B1-BF0B-447D-A97E-B4A0F2682620}" presName="hierChild3" presStyleCnt="0"/>
      <dgm:spPr/>
    </dgm:pt>
    <dgm:pt modelId="{0497E53B-9D9E-4027-9F8D-40B3124FB530}" type="pres">
      <dgm:prSet presAssocID="{773683D1-8D88-463E-9030-2FA9539A462C}" presName="Name17" presStyleLbl="parChTrans1D3" presStyleIdx="0" presStyleCnt="3"/>
      <dgm:spPr/>
      <dgm:t>
        <a:bodyPr/>
        <a:lstStyle/>
        <a:p>
          <a:endParaRPr lang="en-US"/>
        </a:p>
      </dgm:t>
    </dgm:pt>
    <dgm:pt modelId="{DA413517-D5EB-4423-902E-55E95294BF12}" type="pres">
      <dgm:prSet presAssocID="{76E11D40-2742-4777-90E4-CE56520E58EE}" presName="hierRoot3" presStyleCnt="0"/>
      <dgm:spPr/>
    </dgm:pt>
    <dgm:pt modelId="{FF667542-1827-4D24-B76A-2F3D3EC125C2}" type="pres">
      <dgm:prSet presAssocID="{76E11D40-2742-4777-90E4-CE56520E58EE}" presName="composite3" presStyleCnt="0"/>
      <dgm:spPr/>
    </dgm:pt>
    <dgm:pt modelId="{A192755E-D6E2-4C93-8BB4-7C82AD440C5C}" type="pres">
      <dgm:prSet presAssocID="{76E11D40-2742-4777-90E4-CE56520E58EE}" presName="background3" presStyleLbl="node3" presStyleIdx="0" presStyleCnt="3"/>
      <dgm:spPr/>
    </dgm:pt>
    <dgm:pt modelId="{6959F90C-38B5-46B7-9507-33E7E657531D}" type="pres">
      <dgm:prSet presAssocID="{76E11D40-2742-4777-90E4-CE56520E58EE}" presName="text3" presStyleLbl="fgAcc3" presStyleIdx="0" presStyleCnt="3">
        <dgm:presLayoutVars>
          <dgm:chPref val="3"/>
        </dgm:presLayoutVars>
      </dgm:prSet>
      <dgm:spPr/>
      <dgm:t>
        <a:bodyPr/>
        <a:lstStyle/>
        <a:p>
          <a:endParaRPr lang="en-US"/>
        </a:p>
      </dgm:t>
    </dgm:pt>
    <dgm:pt modelId="{5E5563F6-1317-4633-B2CE-9637B8AD5ADE}" type="pres">
      <dgm:prSet presAssocID="{76E11D40-2742-4777-90E4-CE56520E58EE}" presName="hierChild4" presStyleCnt="0"/>
      <dgm:spPr/>
    </dgm:pt>
    <dgm:pt modelId="{6B06D715-2CED-45B4-9702-E8B271F66E77}" type="pres">
      <dgm:prSet presAssocID="{CFA12FE8-9D86-4BD2-A737-A3AFF1190852}" presName="Name17" presStyleLbl="parChTrans1D3" presStyleIdx="1" presStyleCnt="3"/>
      <dgm:spPr/>
      <dgm:t>
        <a:bodyPr/>
        <a:lstStyle/>
        <a:p>
          <a:endParaRPr lang="en-US"/>
        </a:p>
      </dgm:t>
    </dgm:pt>
    <dgm:pt modelId="{BC4B66B4-6426-4BF1-A445-DA44DB1AACFD}" type="pres">
      <dgm:prSet presAssocID="{B0153E02-BF6B-40FE-A81F-E91BB9AE9126}" presName="hierRoot3" presStyleCnt="0"/>
      <dgm:spPr/>
    </dgm:pt>
    <dgm:pt modelId="{666BD106-2045-4AD2-9ACB-DA909CBD6A0F}" type="pres">
      <dgm:prSet presAssocID="{B0153E02-BF6B-40FE-A81F-E91BB9AE9126}" presName="composite3" presStyleCnt="0"/>
      <dgm:spPr/>
    </dgm:pt>
    <dgm:pt modelId="{FDD7D562-D546-4225-8593-708627DFF560}" type="pres">
      <dgm:prSet presAssocID="{B0153E02-BF6B-40FE-A81F-E91BB9AE9126}" presName="background3" presStyleLbl="node3" presStyleIdx="1" presStyleCnt="3"/>
      <dgm:spPr/>
    </dgm:pt>
    <dgm:pt modelId="{9EAE32CD-1336-46C1-B2CD-2D9F65A169A0}" type="pres">
      <dgm:prSet presAssocID="{B0153E02-BF6B-40FE-A81F-E91BB9AE9126}" presName="text3" presStyleLbl="fgAcc3" presStyleIdx="1" presStyleCnt="3">
        <dgm:presLayoutVars>
          <dgm:chPref val="3"/>
        </dgm:presLayoutVars>
      </dgm:prSet>
      <dgm:spPr/>
      <dgm:t>
        <a:bodyPr/>
        <a:lstStyle/>
        <a:p>
          <a:endParaRPr lang="en-US"/>
        </a:p>
      </dgm:t>
    </dgm:pt>
    <dgm:pt modelId="{5365EFD7-A01B-42E4-810E-8F84FECDCEE8}" type="pres">
      <dgm:prSet presAssocID="{B0153E02-BF6B-40FE-A81F-E91BB9AE9126}" presName="hierChild4" presStyleCnt="0"/>
      <dgm:spPr/>
    </dgm:pt>
    <dgm:pt modelId="{5FCA23A4-9C3B-45BC-BAD8-83FD905F8AC5}" type="pres">
      <dgm:prSet presAssocID="{4F64FEF4-0142-48B8-831F-D7C9676C29C1}" presName="Name23" presStyleLbl="parChTrans1D4" presStyleIdx="0" presStyleCnt="2"/>
      <dgm:spPr/>
      <dgm:t>
        <a:bodyPr/>
        <a:lstStyle/>
        <a:p>
          <a:endParaRPr lang="en-US"/>
        </a:p>
      </dgm:t>
    </dgm:pt>
    <dgm:pt modelId="{48A2BD17-2444-4478-8272-A0756916E2DD}" type="pres">
      <dgm:prSet presAssocID="{17E7C160-44E8-49AE-BE70-ED0221CF4C4C}" presName="hierRoot4" presStyleCnt="0"/>
      <dgm:spPr/>
    </dgm:pt>
    <dgm:pt modelId="{DE76ECD9-BE4D-49B8-9632-B63D58CDF037}" type="pres">
      <dgm:prSet presAssocID="{17E7C160-44E8-49AE-BE70-ED0221CF4C4C}" presName="composite4" presStyleCnt="0"/>
      <dgm:spPr/>
    </dgm:pt>
    <dgm:pt modelId="{080BBCEF-308C-40E8-A10A-B14B2312F50E}" type="pres">
      <dgm:prSet presAssocID="{17E7C160-44E8-49AE-BE70-ED0221CF4C4C}" presName="background4" presStyleLbl="node4" presStyleIdx="0" presStyleCnt="2"/>
      <dgm:spPr/>
    </dgm:pt>
    <dgm:pt modelId="{DD324BD0-18C2-4801-BEDB-BF7FDA713B69}" type="pres">
      <dgm:prSet presAssocID="{17E7C160-44E8-49AE-BE70-ED0221CF4C4C}" presName="text4" presStyleLbl="fgAcc4" presStyleIdx="0" presStyleCnt="2">
        <dgm:presLayoutVars>
          <dgm:chPref val="3"/>
        </dgm:presLayoutVars>
      </dgm:prSet>
      <dgm:spPr/>
      <dgm:t>
        <a:bodyPr/>
        <a:lstStyle/>
        <a:p>
          <a:endParaRPr lang="en-US"/>
        </a:p>
      </dgm:t>
    </dgm:pt>
    <dgm:pt modelId="{9E20C8E5-3D98-4AE8-A98B-875DEA950C57}" type="pres">
      <dgm:prSet presAssocID="{17E7C160-44E8-49AE-BE70-ED0221CF4C4C}" presName="hierChild5" presStyleCnt="0"/>
      <dgm:spPr/>
    </dgm:pt>
    <dgm:pt modelId="{24FE53FF-46EB-4DB5-A1FB-CBC5432713D5}" type="pres">
      <dgm:prSet presAssocID="{627CC74E-C61A-4FA0-8312-6CAA20335D95}" presName="Name10" presStyleLbl="parChTrans1D2" presStyleIdx="1" presStyleCnt="2"/>
      <dgm:spPr/>
      <dgm:t>
        <a:bodyPr/>
        <a:lstStyle/>
        <a:p>
          <a:endParaRPr lang="en-US"/>
        </a:p>
      </dgm:t>
    </dgm:pt>
    <dgm:pt modelId="{49C9B8BA-8FFD-40AD-86DD-BA849177DD16}" type="pres">
      <dgm:prSet presAssocID="{28131408-860A-42F7-ABCD-D4B11CC0DE2C}" presName="hierRoot2" presStyleCnt="0"/>
      <dgm:spPr/>
    </dgm:pt>
    <dgm:pt modelId="{A0B0522D-F9BA-4D2C-BB93-E319541C160F}" type="pres">
      <dgm:prSet presAssocID="{28131408-860A-42F7-ABCD-D4B11CC0DE2C}" presName="composite2" presStyleCnt="0"/>
      <dgm:spPr/>
    </dgm:pt>
    <dgm:pt modelId="{B525E200-F227-48B5-A327-31E1A323F261}" type="pres">
      <dgm:prSet presAssocID="{28131408-860A-42F7-ABCD-D4B11CC0DE2C}" presName="background2" presStyleLbl="node2" presStyleIdx="1" presStyleCnt="2"/>
      <dgm:spPr/>
    </dgm:pt>
    <dgm:pt modelId="{6D11AFAE-8D55-4A95-A739-9478E229EEA0}" type="pres">
      <dgm:prSet presAssocID="{28131408-860A-42F7-ABCD-D4B11CC0DE2C}" presName="text2" presStyleLbl="fgAcc2" presStyleIdx="1" presStyleCnt="2" custLinFactNeighborX="65541" custLinFactNeighborY="-882">
        <dgm:presLayoutVars>
          <dgm:chPref val="3"/>
        </dgm:presLayoutVars>
      </dgm:prSet>
      <dgm:spPr/>
      <dgm:t>
        <a:bodyPr/>
        <a:lstStyle/>
        <a:p>
          <a:endParaRPr lang="en-US"/>
        </a:p>
      </dgm:t>
    </dgm:pt>
    <dgm:pt modelId="{7AE1C43B-0E86-4019-BB68-84292E952287}" type="pres">
      <dgm:prSet presAssocID="{28131408-860A-42F7-ABCD-D4B11CC0DE2C}" presName="hierChild3" presStyleCnt="0"/>
      <dgm:spPr/>
    </dgm:pt>
    <dgm:pt modelId="{D9BD4CF7-275D-48CD-976D-06B95B9B149F}" type="pres">
      <dgm:prSet presAssocID="{C0D56774-7611-4623-912C-70D7139F913A}" presName="Name17" presStyleLbl="parChTrans1D3" presStyleIdx="2" presStyleCnt="3"/>
      <dgm:spPr/>
      <dgm:t>
        <a:bodyPr/>
        <a:lstStyle/>
        <a:p>
          <a:endParaRPr lang="en-US"/>
        </a:p>
      </dgm:t>
    </dgm:pt>
    <dgm:pt modelId="{D0D94DE1-2C90-4D76-8A3B-A0BB2F430AF0}" type="pres">
      <dgm:prSet presAssocID="{FF7CA1C2-378C-4BD3-9B2A-20D4CE89C596}" presName="hierRoot3" presStyleCnt="0"/>
      <dgm:spPr/>
    </dgm:pt>
    <dgm:pt modelId="{DF9E35A1-9D36-4563-AE6A-83CB06A16791}" type="pres">
      <dgm:prSet presAssocID="{FF7CA1C2-378C-4BD3-9B2A-20D4CE89C596}" presName="composite3" presStyleCnt="0"/>
      <dgm:spPr/>
    </dgm:pt>
    <dgm:pt modelId="{BE904305-ACE3-4880-93AC-AF6F55F0DB26}" type="pres">
      <dgm:prSet presAssocID="{FF7CA1C2-378C-4BD3-9B2A-20D4CE89C596}" presName="background3" presStyleLbl="node3" presStyleIdx="2" presStyleCnt="3"/>
      <dgm:spPr/>
    </dgm:pt>
    <dgm:pt modelId="{7E5FA2A8-583B-4C9D-AA2C-7E69043EE8FC}" type="pres">
      <dgm:prSet presAssocID="{FF7CA1C2-378C-4BD3-9B2A-20D4CE89C596}" presName="text3" presStyleLbl="fgAcc3" presStyleIdx="2" presStyleCnt="3" custLinFactNeighborX="65584" custLinFactNeighborY="1786">
        <dgm:presLayoutVars>
          <dgm:chPref val="3"/>
        </dgm:presLayoutVars>
      </dgm:prSet>
      <dgm:spPr/>
      <dgm:t>
        <a:bodyPr/>
        <a:lstStyle/>
        <a:p>
          <a:endParaRPr lang="en-US"/>
        </a:p>
      </dgm:t>
    </dgm:pt>
    <dgm:pt modelId="{46E7CF4B-1248-4E5E-BB6C-0C76574DCCBD}" type="pres">
      <dgm:prSet presAssocID="{FF7CA1C2-378C-4BD3-9B2A-20D4CE89C596}" presName="hierChild4" presStyleCnt="0"/>
      <dgm:spPr/>
    </dgm:pt>
    <dgm:pt modelId="{01226D3E-C9F8-49D7-9130-F9E4A072E984}" type="pres">
      <dgm:prSet presAssocID="{3B51F1B9-2DD4-429C-8C21-51BA4F0340AE}" presName="Name23" presStyleLbl="parChTrans1D4" presStyleIdx="1" presStyleCnt="2"/>
      <dgm:spPr/>
      <dgm:t>
        <a:bodyPr/>
        <a:lstStyle/>
        <a:p>
          <a:endParaRPr lang="en-US"/>
        </a:p>
      </dgm:t>
    </dgm:pt>
    <dgm:pt modelId="{35F55663-94B7-4818-972B-0B154EE1FC3C}" type="pres">
      <dgm:prSet presAssocID="{2F433F43-E94A-4E3E-AF76-148704773529}" presName="hierRoot4" presStyleCnt="0"/>
      <dgm:spPr/>
    </dgm:pt>
    <dgm:pt modelId="{637E0BCF-E15B-439B-B631-E561DB6B7430}" type="pres">
      <dgm:prSet presAssocID="{2F433F43-E94A-4E3E-AF76-148704773529}" presName="composite4" presStyleCnt="0"/>
      <dgm:spPr/>
    </dgm:pt>
    <dgm:pt modelId="{4EB0EC4D-71D3-451D-927C-977FF21B0709}" type="pres">
      <dgm:prSet presAssocID="{2F433F43-E94A-4E3E-AF76-148704773529}" presName="background4" presStyleLbl="node4" presStyleIdx="1" presStyleCnt="2"/>
      <dgm:spPr/>
    </dgm:pt>
    <dgm:pt modelId="{69105A4E-4A67-4EEE-9463-4F6353993490}" type="pres">
      <dgm:prSet presAssocID="{2F433F43-E94A-4E3E-AF76-148704773529}" presName="text4" presStyleLbl="fgAcc4" presStyleIdx="1" presStyleCnt="2" custLinFactNeighborX="61664" custLinFactNeighborY="3455">
        <dgm:presLayoutVars>
          <dgm:chPref val="3"/>
        </dgm:presLayoutVars>
      </dgm:prSet>
      <dgm:spPr/>
      <dgm:t>
        <a:bodyPr/>
        <a:lstStyle/>
        <a:p>
          <a:endParaRPr lang="en-US"/>
        </a:p>
      </dgm:t>
    </dgm:pt>
    <dgm:pt modelId="{6708947E-1FD8-4568-AAFD-E1B90FD1199D}" type="pres">
      <dgm:prSet presAssocID="{2F433F43-E94A-4E3E-AF76-148704773529}" presName="hierChild5" presStyleCnt="0"/>
      <dgm:spPr/>
    </dgm:pt>
  </dgm:ptLst>
  <dgm:cxnLst>
    <dgm:cxn modelId="{9D1E8D33-A8F2-4D97-A0EE-C8E9BD33E23B}" srcId="{28131408-860A-42F7-ABCD-D4B11CC0DE2C}" destId="{FF7CA1C2-378C-4BD3-9B2A-20D4CE89C596}" srcOrd="0" destOrd="0" parTransId="{C0D56774-7611-4623-912C-70D7139F913A}" sibTransId="{8D5E31C2-C77B-44F1-9FDD-1A4D0E9CA77F}"/>
    <dgm:cxn modelId="{B4601A19-45A2-4724-9BDF-F3015B18405F}" srcId="{DFB398B1-BF0B-447D-A97E-B4A0F2682620}" destId="{76E11D40-2742-4777-90E4-CE56520E58EE}" srcOrd="0" destOrd="0" parTransId="{773683D1-8D88-463E-9030-2FA9539A462C}" sibTransId="{51ED0980-AA24-4FA3-9EA8-82698FCFDF6F}"/>
    <dgm:cxn modelId="{D84E8DCE-D91B-4A80-A062-447997A69659}" type="presOf" srcId="{4F64FEF4-0142-48B8-831F-D7C9676C29C1}" destId="{5FCA23A4-9C3B-45BC-BAD8-83FD905F8AC5}" srcOrd="0" destOrd="0" presId="urn:microsoft.com/office/officeart/2005/8/layout/hierarchy1"/>
    <dgm:cxn modelId="{11E1127E-BC78-485C-B5DC-DC5790961E3F}" type="presOf" srcId="{CFA12FE8-9D86-4BD2-A737-A3AFF1190852}" destId="{6B06D715-2CED-45B4-9702-E8B271F66E77}" srcOrd="0" destOrd="0" presId="urn:microsoft.com/office/officeart/2005/8/layout/hierarchy1"/>
    <dgm:cxn modelId="{855F35F9-0B58-4936-AA2C-32EEB91394E4}" type="presOf" srcId="{B0153E02-BF6B-40FE-A81F-E91BB9AE9126}" destId="{9EAE32CD-1336-46C1-B2CD-2D9F65A169A0}" srcOrd="0" destOrd="0" presId="urn:microsoft.com/office/officeart/2005/8/layout/hierarchy1"/>
    <dgm:cxn modelId="{FDF0623B-45DB-466C-802B-518A501329F7}" type="presOf" srcId="{627CC74E-C61A-4FA0-8312-6CAA20335D95}" destId="{24FE53FF-46EB-4DB5-A1FB-CBC5432713D5}" srcOrd="0" destOrd="0" presId="urn:microsoft.com/office/officeart/2005/8/layout/hierarchy1"/>
    <dgm:cxn modelId="{7019753D-9DF1-4C25-861B-018187A30E41}" type="presOf" srcId="{2F433F43-E94A-4E3E-AF76-148704773529}" destId="{69105A4E-4A67-4EEE-9463-4F6353993490}" srcOrd="0" destOrd="0" presId="urn:microsoft.com/office/officeart/2005/8/layout/hierarchy1"/>
    <dgm:cxn modelId="{363AD740-B3E3-4700-9711-80EF0CD45C25}" type="presOf" srcId="{28131408-860A-42F7-ABCD-D4B11CC0DE2C}" destId="{6D11AFAE-8D55-4A95-A739-9478E229EEA0}" srcOrd="0" destOrd="0" presId="urn:microsoft.com/office/officeart/2005/8/layout/hierarchy1"/>
    <dgm:cxn modelId="{0BB1E079-D27C-4BFE-9AEE-D55FF90B9D51}" type="presOf" srcId="{913C8694-C9DE-47C9-BBF1-4CF4650473E4}" destId="{6E7ED59A-D996-4AD4-8EF2-DF1CBFB4A30C}" srcOrd="0" destOrd="0" presId="urn:microsoft.com/office/officeart/2005/8/layout/hierarchy1"/>
    <dgm:cxn modelId="{F224B39D-51B0-4A51-95F3-A2BE6D033551}" type="presOf" srcId="{3B51F1B9-2DD4-429C-8C21-51BA4F0340AE}" destId="{01226D3E-C9F8-49D7-9130-F9E4A072E984}" srcOrd="0" destOrd="0" presId="urn:microsoft.com/office/officeart/2005/8/layout/hierarchy1"/>
    <dgm:cxn modelId="{0EA214B7-E816-4E1A-A84B-38D496C9E67E}" type="presOf" srcId="{76E11D40-2742-4777-90E4-CE56520E58EE}" destId="{6959F90C-38B5-46B7-9507-33E7E657531D}" srcOrd="0" destOrd="0" presId="urn:microsoft.com/office/officeart/2005/8/layout/hierarchy1"/>
    <dgm:cxn modelId="{ABD9F213-B584-49A5-BFE1-5510E28B0873}" type="presOf" srcId="{FF7CA1C2-378C-4BD3-9B2A-20D4CE89C596}" destId="{7E5FA2A8-583B-4C9D-AA2C-7E69043EE8FC}" srcOrd="0" destOrd="0" presId="urn:microsoft.com/office/officeart/2005/8/layout/hierarchy1"/>
    <dgm:cxn modelId="{7B4C85FB-E101-403B-ADB2-7EF9B18B7836}" srcId="{28CA7035-93AB-4C6C-83FA-377A5D346FFD}" destId="{28131408-860A-42F7-ABCD-D4B11CC0DE2C}" srcOrd="1" destOrd="0" parTransId="{627CC74E-C61A-4FA0-8312-6CAA20335D95}" sibTransId="{44015A0A-093F-4A8F-97A2-11681ED5766E}"/>
    <dgm:cxn modelId="{EED6CAD1-5474-4C71-9627-2DC408CE28EE}" srcId="{B47C1988-C5FA-4E82-AD05-8D3D9591BF0E}" destId="{28CA7035-93AB-4C6C-83FA-377A5D346FFD}" srcOrd="0" destOrd="0" parTransId="{60FF0BDB-DCC7-4F25-89FF-85834B28D67E}" sibTransId="{D3CDE140-6A03-4B87-B8CF-30B1BB09618C}"/>
    <dgm:cxn modelId="{7FA8E4BD-F93D-4CB8-904E-BE8801689583}" type="presOf" srcId="{DFB398B1-BF0B-447D-A97E-B4A0F2682620}" destId="{5F59F1EB-8765-482A-B40A-4604CEACA890}" srcOrd="0" destOrd="0" presId="urn:microsoft.com/office/officeart/2005/8/layout/hierarchy1"/>
    <dgm:cxn modelId="{205B787C-F65B-4EFC-AE3E-A1797A8EFDBA}" type="presOf" srcId="{773683D1-8D88-463E-9030-2FA9539A462C}" destId="{0497E53B-9D9E-4027-9F8D-40B3124FB530}" srcOrd="0" destOrd="0" presId="urn:microsoft.com/office/officeart/2005/8/layout/hierarchy1"/>
    <dgm:cxn modelId="{851A7D07-A522-4AF1-8009-DBF0FFFD2D26}" srcId="{B0153E02-BF6B-40FE-A81F-E91BB9AE9126}" destId="{17E7C160-44E8-49AE-BE70-ED0221CF4C4C}" srcOrd="0" destOrd="0" parTransId="{4F64FEF4-0142-48B8-831F-D7C9676C29C1}" sibTransId="{CFED08A0-099E-4D28-8D35-22F134E899F8}"/>
    <dgm:cxn modelId="{67FB74AD-6EFA-469D-B484-966B538027E0}" srcId="{28CA7035-93AB-4C6C-83FA-377A5D346FFD}" destId="{DFB398B1-BF0B-447D-A97E-B4A0F2682620}" srcOrd="0" destOrd="0" parTransId="{913C8694-C9DE-47C9-BBF1-4CF4650473E4}" sibTransId="{BBB7D454-BBA7-4530-B21F-E34ABC273772}"/>
    <dgm:cxn modelId="{2366B055-6AA0-4EEF-AEAE-8C8F5FF69BB6}" type="presOf" srcId="{28CA7035-93AB-4C6C-83FA-377A5D346FFD}" destId="{32A31E74-F6E5-480C-84EB-0D22CCF9C3E2}" srcOrd="0" destOrd="0" presId="urn:microsoft.com/office/officeart/2005/8/layout/hierarchy1"/>
    <dgm:cxn modelId="{F71EE893-7ECF-4411-B6E2-FE871786EA38}" type="presOf" srcId="{C0D56774-7611-4623-912C-70D7139F913A}" destId="{D9BD4CF7-275D-48CD-976D-06B95B9B149F}" srcOrd="0" destOrd="0" presId="urn:microsoft.com/office/officeart/2005/8/layout/hierarchy1"/>
    <dgm:cxn modelId="{9FB4C5EF-18A6-47B4-B48F-70667AAA4AE4}" srcId="{DFB398B1-BF0B-447D-A97E-B4A0F2682620}" destId="{B0153E02-BF6B-40FE-A81F-E91BB9AE9126}" srcOrd="1" destOrd="0" parTransId="{CFA12FE8-9D86-4BD2-A737-A3AFF1190852}" sibTransId="{FA2D028D-1319-4B84-A612-087997E5F830}"/>
    <dgm:cxn modelId="{315BCB33-DE98-4C44-9DC7-73922A295685}" srcId="{FF7CA1C2-378C-4BD3-9B2A-20D4CE89C596}" destId="{2F433F43-E94A-4E3E-AF76-148704773529}" srcOrd="0" destOrd="0" parTransId="{3B51F1B9-2DD4-429C-8C21-51BA4F0340AE}" sibTransId="{A88B10BA-1862-40EF-B23E-149EB03358BD}"/>
    <dgm:cxn modelId="{4132848D-F421-44A2-9BA3-0C5260D8E4E4}" type="presOf" srcId="{B47C1988-C5FA-4E82-AD05-8D3D9591BF0E}" destId="{6E326E87-6E34-471E-9CE6-951BE2E43561}" srcOrd="0" destOrd="0" presId="urn:microsoft.com/office/officeart/2005/8/layout/hierarchy1"/>
    <dgm:cxn modelId="{836DF341-9F45-41E1-A459-28340CA838F5}" type="presOf" srcId="{17E7C160-44E8-49AE-BE70-ED0221CF4C4C}" destId="{DD324BD0-18C2-4801-BEDB-BF7FDA713B69}" srcOrd="0" destOrd="0" presId="urn:microsoft.com/office/officeart/2005/8/layout/hierarchy1"/>
    <dgm:cxn modelId="{84397856-96B6-4F5F-94A5-A137795C9E73}" type="presParOf" srcId="{6E326E87-6E34-471E-9CE6-951BE2E43561}" destId="{81102F24-0702-4595-9987-5B0795DCAB5E}" srcOrd="0" destOrd="0" presId="urn:microsoft.com/office/officeart/2005/8/layout/hierarchy1"/>
    <dgm:cxn modelId="{D53E18CB-411B-41A5-9B96-B0ABC37EA402}" type="presParOf" srcId="{81102F24-0702-4595-9987-5B0795DCAB5E}" destId="{8BF3218C-3964-4055-B0BD-051E93817C81}" srcOrd="0" destOrd="0" presId="urn:microsoft.com/office/officeart/2005/8/layout/hierarchy1"/>
    <dgm:cxn modelId="{1F030D15-616E-494E-9745-FEAF92B46F19}" type="presParOf" srcId="{8BF3218C-3964-4055-B0BD-051E93817C81}" destId="{0F22AE89-8B1B-4C0F-BA03-6FB8E29239AE}" srcOrd="0" destOrd="0" presId="urn:microsoft.com/office/officeart/2005/8/layout/hierarchy1"/>
    <dgm:cxn modelId="{6BBD04C2-F6E8-4F85-8F11-D0F520BDDC60}" type="presParOf" srcId="{8BF3218C-3964-4055-B0BD-051E93817C81}" destId="{32A31E74-F6E5-480C-84EB-0D22CCF9C3E2}" srcOrd="1" destOrd="0" presId="urn:microsoft.com/office/officeart/2005/8/layout/hierarchy1"/>
    <dgm:cxn modelId="{2CD6446D-13D6-4F7E-866E-154B95F4654E}" type="presParOf" srcId="{81102F24-0702-4595-9987-5B0795DCAB5E}" destId="{32896C88-A050-4046-8968-496F70DFF873}" srcOrd="1" destOrd="0" presId="urn:microsoft.com/office/officeart/2005/8/layout/hierarchy1"/>
    <dgm:cxn modelId="{F185ED72-63F1-4DBC-8FF5-3E8A5FB10BF7}" type="presParOf" srcId="{32896C88-A050-4046-8968-496F70DFF873}" destId="{6E7ED59A-D996-4AD4-8EF2-DF1CBFB4A30C}" srcOrd="0" destOrd="0" presId="urn:microsoft.com/office/officeart/2005/8/layout/hierarchy1"/>
    <dgm:cxn modelId="{C0C6EDA7-B2F7-45AE-9D96-AC49B1E97765}" type="presParOf" srcId="{32896C88-A050-4046-8968-496F70DFF873}" destId="{C65CEED3-0E6A-4A33-96D2-059A4FEA78F2}" srcOrd="1" destOrd="0" presId="urn:microsoft.com/office/officeart/2005/8/layout/hierarchy1"/>
    <dgm:cxn modelId="{0F917F35-A71C-43EC-A6C7-F00A7B95D105}" type="presParOf" srcId="{C65CEED3-0E6A-4A33-96D2-059A4FEA78F2}" destId="{17B72C2D-0C75-4487-9604-B3C918091BAE}" srcOrd="0" destOrd="0" presId="urn:microsoft.com/office/officeart/2005/8/layout/hierarchy1"/>
    <dgm:cxn modelId="{CFD4D3CF-4F93-4F5B-A52A-AD71D4A59E40}" type="presParOf" srcId="{17B72C2D-0C75-4487-9604-B3C918091BAE}" destId="{0A1A01CF-4482-4909-84C8-17A3F06C7701}" srcOrd="0" destOrd="0" presId="urn:microsoft.com/office/officeart/2005/8/layout/hierarchy1"/>
    <dgm:cxn modelId="{3025CD88-94CC-4C55-A42B-90F010AE07A6}" type="presParOf" srcId="{17B72C2D-0C75-4487-9604-B3C918091BAE}" destId="{5F59F1EB-8765-482A-B40A-4604CEACA890}" srcOrd="1" destOrd="0" presId="urn:microsoft.com/office/officeart/2005/8/layout/hierarchy1"/>
    <dgm:cxn modelId="{8DC90644-12CB-4892-96A4-9B64A587F76A}" type="presParOf" srcId="{C65CEED3-0E6A-4A33-96D2-059A4FEA78F2}" destId="{8E49F8DB-9F28-424D-9EB4-D1AB07789C75}" srcOrd="1" destOrd="0" presId="urn:microsoft.com/office/officeart/2005/8/layout/hierarchy1"/>
    <dgm:cxn modelId="{501E7185-4101-427A-BB5B-BFBD94183832}" type="presParOf" srcId="{8E49F8DB-9F28-424D-9EB4-D1AB07789C75}" destId="{0497E53B-9D9E-4027-9F8D-40B3124FB530}" srcOrd="0" destOrd="0" presId="urn:microsoft.com/office/officeart/2005/8/layout/hierarchy1"/>
    <dgm:cxn modelId="{CFDB2258-C33B-4298-9842-BAD9B222BD41}" type="presParOf" srcId="{8E49F8DB-9F28-424D-9EB4-D1AB07789C75}" destId="{DA413517-D5EB-4423-902E-55E95294BF12}" srcOrd="1" destOrd="0" presId="urn:microsoft.com/office/officeart/2005/8/layout/hierarchy1"/>
    <dgm:cxn modelId="{8E08E05E-8024-4D5A-BD81-86E93EF627FF}" type="presParOf" srcId="{DA413517-D5EB-4423-902E-55E95294BF12}" destId="{FF667542-1827-4D24-B76A-2F3D3EC125C2}" srcOrd="0" destOrd="0" presId="urn:microsoft.com/office/officeart/2005/8/layout/hierarchy1"/>
    <dgm:cxn modelId="{9B63B234-4540-4401-A73A-9441B8159D94}" type="presParOf" srcId="{FF667542-1827-4D24-B76A-2F3D3EC125C2}" destId="{A192755E-D6E2-4C93-8BB4-7C82AD440C5C}" srcOrd="0" destOrd="0" presId="urn:microsoft.com/office/officeart/2005/8/layout/hierarchy1"/>
    <dgm:cxn modelId="{6C1C6159-2CEA-499F-A560-A4A0C7ECBED8}" type="presParOf" srcId="{FF667542-1827-4D24-B76A-2F3D3EC125C2}" destId="{6959F90C-38B5-46B7-9507-33E7E657531D}" srcOrd="1" destOrd="0" presId="urn:microsoft.com/office/officeart/2005/8/layout/hierarchy1"/>
    <dgm:cxn modelId="{14FB8F0B-ADA2-48E2-A1C2-889AB28B73E8}" type="presParOf" srcId="{DA413517-D5EB-4423-902E-55E95294BF12}" destId="{5E5563F6-1317-4633-B2CE-9637B8AD5ADE}" srcOrd="1" destOrd="0" presId="urn:microsoft.com/office/officeart/2005/8/layout/hierarchy1"/>
    <dgm:cxn modelId="{5E652408-21B0-4B4D-BB4A-54AC12F7B02A}" type="presParOf" srcId="{8E49F8DB-9F28-424D-9EB4-D1AB07789C75}" destId="{6B06D715-2CED-45B4-9702-E8B271F66E77}" srcOrd="2" destOrd="0" presId="urn:microsoft.com/office/officeart/2005/8/layout/hierarchy1"/>
    <dgm:cxn modelId="{B6ADF390-E1E5-47CC-BB33-981C0457B53B}" type="presParOf" srcId="{8E49F8DB-9F28-424D-9EB4-D1AB07789C75}" destId="{BC4B66B4-6426-4BF1-A445-DA44DB1AACFD}" srcOrd="3" destOrd="0" presId="urn:microsoft.com/office/officeart/2005/8/layout/hierarchy1"/>
    <dgm:cxn modelId="{4E1D9684-576A-4759-8C71-E2E30BE68F98}" type="presParOf" srcId="{BC4B66B4-6426-4BF1-A445-DA44DB1AACFD}" destId="{666BD106-2045-4AD2-9ACB-DA909CBD6A0F}" srcOrd="0" destOrd="0" presId="urn:microsoft.com/office/officeart/2005/8/layout/hierarchy1"/>
    <dgm:cxn modelId="{678CC0DB-1759-4753-B9F3-74249BA1B86A}" type="presParOf" srcId="{666BD106-2045-4AD2-9ACB-DA909CBD6A0F}" destId="{FDD7D562-D546-4225-8593-708627DFF560}" srcOrd="0" destOrd="0" presId="urn:microsoft.com/office/officeart/2005/8/layout/hierarchy1"/>
    <dgm:cxn modelId="{94574D1F-3F6F-4738-9D04-5A99916D15F2}" type="presParOf" srcId="{666BD106-2045-4AD2-9ACB-DA909CBD6A0F}" destId="{9EAE32CD-1336-46C1-B2CD-2D9F65A169A0}" srcOrd="1" destOrd="0" presId="urn:microsoft.com/office/officeart/2005/8/layout/hierarchy1"/>
    <dgm:cxn modelId="{2A8AED25-51D7-456B-BE77-3D52D835E829}" type="presParOf" srcId="{BC4B66B4-6426-4BF1-A445-DA44DB1AACFD}" destId="{5365EFD7-A01B-42E4-810E-8F84FECDCEE8}" srcOrd="1" destOrd="0" presId="urn:microsoft.com/office/officeart/2005/8/layout/hierarchy1"/>
    <dgm:cxn modelId="{5D29A67B-82FE-46A3-A9E9-5875710ACBC5}" type="presParOf" srcId="{5365EFD7-A01B-42E4-810E-8F84FECDCEE8}" destId="{5FCA23A4-9C3B-45BC-BAD8-83FD905F8AC5}" srcOrd="0" destOrd="0" presId="urn:microsoft.com/office/officeart/2005/8/layout/hierarchy1"/>
    <dgm:cxn modelId="{23684E9A-74BE-4C80-880C-37C5DED1D897}" type="presParOf" srcId="{5365EFD7-A01B-42E4-810E-8F84FECDCEE8}" destId="{48A2BD17-2444-4478-8272-A0756916E2DD}" srcOrd="1" destOrd="0" presId="urn:microsoft.com/office/officeart/2005/8/layout/hierarchy1"/>
    <dgm:cxn modelId="{C1E1FFD2-8C7F-4947-A756-8AC99E23C889}" type="presParOf" srcId="{48A2BD17-2444-4478-8272-A0756916E2DD}" destId="{DE76ECD9-BE4D-49B8-9632-B63D58CDF037}" srcOrd="0" destOrd="0" presId="urn:microsoft.com/office/officeart/2005/8/layout/hierarchy1"/>
    <dgm:cxn modelId="{97070666-F0C5-4F6C-8A66-9ED1159F3DC7}" type="presParOf" srcId="{DE76ECD9-BE4D-49B8-9632-B63D58CDF037}" destId="{080BBCEF-308C-40E8-A10A-B14B2312F50E}" srcOrd="0" destOrd="0" presId="urn:microsoft.com/office/officeart/2005/8/layout/hierarchy1"/>
    <dgm:cxn modelId="{2F904E46-0F70-43EA-B5CE-3D96BBA8E350}" type="presParOf" srcId="{DE76ECD9-BE4D-49B8-9632-B63D58CDF037}" destId="{DD324BD0-18C2-4801-BEDB-BF7FDA713B69}" srcOrd="1" destOrd="0" presId="urn:microsoft.com/office/officeart/2005/8/layout/hierarchy1"/>
    <dgm:cxn modelId="{A690A1EF-5C36-44A0-BE5D-1B2F629AC269}" type="presParOf" srcId="{48A2BD17-2444-4478-8272-A0756916E2DD}" destId="{9E20C8E5-3D98-4AE8-A98B-875DEA950C57}" srcOrd="1" destOrd="0" presId="urn:microsoft.com/office/officeart/2005/8/layout/hierarchy1"/>
    <dgm:cxn modelId="{5F1DEF4E-C5B4-44ED-935C-B0AF45ED5030}" type="presParOf" srcId="{32896C88-A050-4046-8968-496F70DFF873}" destId="{24FE53FF-46EB-4DB5-A1FB-CBC5432713D5}" srcOrd="2" destOrd="0" presId="urn:microsoft.com/office/officeart/2005/8/layout/hierarchy1"/>
    <dgm:cxn modelId="{2D8AA2C0-559E-4953-8929-FF071052ECDD}" type="presParOf" srcId="{32896C88-A050-4046-8968-496F70DFF873}" destId="{49C9B8BA-8FFD-40AD-86DD-BA849177DD16}" srcOrd="3" destOrd="0" presId="urn:microsoft.com/office/officeart/2005/8/layout/hierarchy1"/>
    <dgm:cxn modelId="{284583A3-49F1-476D-A76D-2CE891460B1F}" type="presParOf" srcId="{49C9B8BA-8FFD-40AD-86DD-BA849177DD16}" destId="{A0B0522D-F9BA-4D2C-BB93-E319541C160F}" srcOrd="0" destOrd="0" presId="urn:microsoft.com/office/officeart/2005/8/layout/hierarchy1"/>
    <dgm:cxn modelId="{AA5A4B80-9BB4-4AB9-8321-073E044279E5}" type="presParOf" srcId="{A0B0522D-F9BA-4D2C-BB93-E319541C160F}" destId="{B525E200-F227-48B5-A327-31E1A323F261}" srcOrd="0" destOrd="0" presId="urn:microsoft.com/office/officeart/2005/8/layout/hierarchy1"/>
    <dgm:cxn modelId="{17711023-25D0-4976-882C-FA691A215346}" type="presParOf" srcId="{A0B0522D-F9BA-4D2C-BB93-E319541C160F}" destId="{6D11AFAE-8D55-4A95-A739-9478E229EEA0}" srcOrd="1" destOrd="0" presId="urn:microsoft.com/office/officeart/2005/8/layout/hierarchy1"/>
    <dgm:cxn modelId="{4E42B7DE-1486-4E74-B93D-713F953FB61C}" type="presParOf" srcId="{49C9B8BA-8FFD-40AD-86DD-BA849177DD16}" destId="{7AE1C43B-0E86-4019-BB68-84292E952287}" srcOrd="1" destOrd="0" presId="urn:microsoft.com/office/officeart/2005/8/layout/hierarchy1"/>
    <dgm:cxn modelId="{5F52981A-764A-47D9-A840-2538EAF7D81D}" type="presParOf" srcId="{7AE1C43B-0E86-4019-BB68-84292E952287}" destId="{D9BD4CF7-275D-48CD-976D-06B95B9B149F}" srcOrd="0" destOrd="0" presId="urn:microsoft.com/office/officeart/2005/8/layout/hierarchy1"/>
    <dgm:cxn modelId="{3B892530-3014-49D0-8E5D-5628AAF79D39}" type="presParOf" srcId="{7AE1C43B-0E86-4019-BB68-84292E952287}" destId="{D0D94DE1-2C90-4D76-8A3B-A0BB2F430AF0}" srcOrd="1" destOrd="0" presId="urn:microsoft.com/office/officeart/2005/8/layout/hierarchy1"/>
    <dgm:cxn modelId="{A299587D-930C-4851-83B7-7AD7BE435191}" type="presParOf" srcId="{D0D94DE1-2C90-4D76-8A3B-A0BB2F430AF0}" destId="{DF9E35A1-9D36-4563-AE6A-83CB06A16791}" srcOrd="0" destOrd="0" presId="urn:microsoft.com/office/officeart/2005/8/layout/hierarchy1"/>
    <dgm:cxn modelId="{685164C7-9144-4FBF-8B8A-12F740808592}" type="presParOf" srcId="{DF9E35A1-9D36-4563-AE6A-83CB06A16791}" destId="{BE904305-ACE3-4880-93AC-AF6F55F0DB26}" srcOrd="0" destOrd="0" presId="urn:microsoft.com/office/officeart/2005/8/layout/hierarchy1"/>
    <dgm:cxn modelId="{55F9019E-FAA9-44AD-A696-D7175F96F89E}" type="presParOf" srcId="{DF9E35A1-9D36-4563-AE6A-83CB06A16791}" destId="{7E5FA2A8-583B-4C9D-AA2C-7E69043EE8FC}" srcOrd="1" destOrd="0" presId="urn:microsoft.com/office/officeart/2005/8/layout/hierarchy1"/>
    <dgm:cxn modelId="{E05C82B9-387A-423A-8F38-5AC484957095}" type="presParOf" srcId="{D0D94DE1-2C90-4D76-8A3B-A0BB2F430AF0}" destId="{46E7CF4B-1248-4E5E-BB6C-0C76574DCCBD}" srcOrd="1" destOrd="0" presId="urn:microsoft.com/office/officeart/2005/8/layout/hierarchy1"/>
    <dgm:cxn modelId="{27B846B8-F2BD-495C-9CEC-078AA343C941}" type="presParOf" srcId="{46E7CF4B-1248-4E5E-BB6C-0C76574DCCBD}" destId="{01226D3E-C9F8-49D7-9130-F9E4A072E984}" srcOrd="0" destOrd="0" presId="urn:microsoft.com/office/officeart/2005/8/layout/hierarchy1"/>
    <dgm:cxn modelId="{8B7E0B21-0E7B-491E-8F3D-0E9F2DC562FC}" type="presParOf" srcId="{46E7CF4B-1248-4E5E-BB6C-0C76574DCCBD}" destId="{35F55663-94B7-4818-972B-0B154EE1FC3C}" srcOrd="1" destOrd="0" presId="urn:microsoft.com/office/officeart/2005/8/layout/hierarchy1"/>
    <dgm:cxn modelId="{BC3373E3-1EA0-43B6-9085-CE9E632AB801}" type="presParOf" srcId="{35F55663-94B7-4818-972B-0B154EE1FC3C}" destId="{637E0BCF-E15B-439B-B631-E561DB6B7430}" srcOrd="0" destOrd="0" presId="urn:microsoft.com/office/officeart/2005/8/layout/hierarchy1"/>
    <dgm:cxn modelId="{488EE543-C789-4CE6-8A98-2E7D8A09D193}" type="presParOf" srcId="{637E0BCF-E15B-439B-B631-E561DB6B7430}" destId="{4EB0EC4D-71D3-451D-927C-977FF21B0709}" srcOrd="0" destOrd="0" presId="urn:microsoft.com/office/officeart/2005/8/layout/hierarchy1"/>
    <dgm:cxn modelId="{0F6D54B0-D43C-437C-9FA6-89E6C9674F51}" type="presParOf" srcId="{637E0BCF-E15B-439B-B631-E561DB6B7430}" destId="{69105A4E-4A67-4EEE-9463-4F6353993490}" srcOrd="1" destOrd="0" presId="urn:microsoft.com/office/officeart/2005/8/layout/hierarchy1"/>
    <dgm:cxn modelId="{91E6E71B-29AA-42C1-8049-F0E12CA3759C}" type="presParOf" srcId="{35F55663-94B7-4818-972B-0B154EE1FC3C}" destId="{6708947E-1FD8-4568-AAFD-E1B90FD1199D}" srcOrd="1" destOrd="0" presId="urn:microsoft.com/office/officeart/2005/8/layout/hierarchy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E312D83-95D7-40EE-B75D-53BA5DD5D525}" type="doc">
      <dgm:prSet loTypeId="urn:microsoft.com/office/officeart/2005/8/layout/vProcess5" loCatId="process" qsTypeId="urn:microsoft.com/office/officeart/2005/8/quickstyle/3d2" qsCatId="3D" csTypeId="urn:microsoft.com/office/officeart/2005/8/colors/accent1_1" csCatId="accent1" phldr="1"/>
      <dgm:spPr/>
      <dgm:t>
        <a:bodyPr/>
        <a:lstStyle/>
        <a:p>
          <a:endParaRPr lang="en-US"/>
        </a:p>
      </dgm:t>
    </dgm:pt>
    <dgm:pt modelId="{5C4B7176-79D3-4927-A50C-1EFA4B919468}">
      <dgm:prSet phldrT="[Text]"/>
      <dgm:spPr/>
      <dgm:t>
        <a:bodyPr/>
        <a:lstStyle/>
        <a:p>
          <a:r>
            <a:rPr lang="en-US" dirty="0" smtClean="0"/>
            <a:t>California industry value - $2.2 B </a:t>
          </a:r>
          <a:endParaRPr lang="en-US" dirty="0"/>
        </a:p>
      </dgm:t>
    </dgm:pt>
    <dgm:pt modelId="{73505F89-214F-4351-A6B2-5580442DF9E9}" type="parTrans" cxnId="{74FB23BA-4805-410C-A0EB-A1D3351028B6}">
      <dgm:prSet/>
      <dgm:spPr/>
      <dgm:t>
        <a:bodyPr/>
        <a:lstStyle/>
        <a:p>
          <a:endParaRPr lang="en-US"/>
        </a:p>
      </dgm:t>
    </dgm:pt>
    <dgm:pt modelId="{A269DB82-2837-4F3C-879E-D052FD680C2E}" type="sibTrans" cxnId="{74FB23BA-4805-410C-A0EB-A1D3351028B6}">
      <dgm:prSet/>
      <dgm:spPr/>
      <dgm:t>
        <a:bodyPr/>
        <a:lstStyle/>
        <a:p>
          <a:endParaRPr lang="en-US"/>
        </a:p>
      </dgm:t>
    </dgm:pt>
    <dgm:pt modelId="{153D3836-8E10-4FE1-AA68-5B556333697B}">
      <dgm:prSet phldrT="[Text]"/>
      <dgm:spPr/>
      <dgm:t>
        <a:bodyPr/>
        <a:lstStyle/>
        <a:p>
          <a:r>
            <a:rPr lang="en-US" dirty="0" smtClean="0"/>
            <a:t>Spanish industry grown from zero to $1B in 25 years based largely on UC varieties and know how (70-90%)</a:t>
          </a:r>
          <a:endParaRPr lang="en-US" dirty="0"/>
        </a:p>
      </dgm:t>
    </dgm:pt>
    <dgm:pt modelId="{B7F5499C-C1F0-4CED-A8D5-1AFCF85FC909}" type="parTrans" cxnId="{0A6D7107-953F-4E50-819A-B277AFF22D3E}">
      <dgm:prSet/>
      <dgm:spPr/>
      <dgm:t>
        <a:bodyPr/>
        <a:lstStyle/>
        <a:p>
          <a:endParaRPr lang="en-US"/>
        </a:p>
      </dgm:t>
    </dgm:pt>
    <dgm:pt modelId="{9A283877-B7D2-45CC-A9E2-00DFFF02D46F}" type="sibTrans" cxnId="{0A6D7107-953F-4E50-819A-B277AFF22D3E}">
      <dgm:prSet/>
      <dgm:spPr/>
      <dgm:t>
        <a:bodyPr/>
        <a:lstStyle/>
        <a:p>
          <a:endParaRPr lang="en-US"/>
        </a:p>
      </dgm:t>
    </dgm:pt>
    <dgm:pt modelId="{506DC05B-B0DA-441F-B8C2-A618F070BA35}">
      <dgm:prSet phldrT="[Text]"/>
      <dgm:spPr/>
      <dgm:t>
        <a:bodyPr/>
        <a:lstStyle/>
        <a:p>
          <a:r>
            <a:rPr lang="en-US" dirty="0" smtClean="0"/>
            <a:t>IP and production technology (know-how) together</a:t>
          </a:r>
          <a:endParaRPr lang="en-US" dirty="0"/>
        </a:p>
      </dgm:t>
    </dgm:pt>
    <dgm:pt modelId="{9551CEF3-380B-405D-8127-945AFE8B390E}" type="parTrans" cxnId="{C8839EA4-ADC0-4B5B-B859-0B991921112C}">
      <dgm:prSet/>
      <dgm:spPr/>
      <dgm:t>
        <a:bodyPr/>
        <a:lstStyle/>
        <a:p>
          <a:endParaRPr lang="en-US"/>
        </a:p>
      </dgm:t>
    </dgm:pt>
    <dgm:pt modelId="{516293EE-E9BD-4031-ADF8-44A1598995C4}" type="sibTrans" cxnId="{C8839EA4-ADC0-4B5B-B859-0B991921112C}">
      <dgm:prSet/>
      <dgm:spPr/>
      <dgm:t>
        <a:bodyPr/>
        <a:lstStyle/>
        <a:p>
          <a:endParaRPr lang="en-US"/>
        </a:p>
      </dgm:t>
    </dgm:pt>
    <dgm:pt modelId="{6CEF7860-BB69-4770-97E4-0BFBD2552F01}">
      <dgm:prSet phldrT="[Text]"/>
      <dgm:spPr/>
      <dgm:t>
        <a:bodyPr/>
        <a:lstStyle/>
        <a:p>
          <a:r>
            <a:rPr lang="en-US" smtClean="0"/>
            <a:t>South Africa, Morocco, Turkey, Mexico</a:t>
          </a:r>
          <a:endParaRPr lang="en-US" dirty="0"/>
        </a:p>
      </dgm:t>
    </dgm:pt>
    <dgm:pt modelId="{4C6B46ED-07FB-4043-9A91-7944FA36B1DE}" type="parTrans" cxnId="{0F2EF713-DBE3-4E75-A926-1F01E60B0865}">
      <dgm:prSet/>
      <dgm:spPr/>
      <dgm:t>
        <a:bodyPr/>
        <a:lstStyle/>
        <a:p>
          <a:endParaRPr lang="en-US"/>
        </a:p>
      </dgm:t>
    </dgm:pt>
    <dgm:pt modelId="{DB5D4DB1-075C-47DD-92B5-26D60AA3DB16}" type="sibTrans" cxnId="{0F2EF713-DBE3-4E75-A926-1F01E60B0865}">
      <dgm:prSet/>
      <dgm:spPr/>
      <dgm:t>
        <a:bodyPr/>
        <a:lstStyle/>
        <a:p>
          <a:endParaRPr lang="en-US"/>
        </a:p>
      </dgm:t>
    </dgm:pt>
    <dgm:pt modelId="{0ED80E11-6198-4E74-AAA4-05CAE21ED984}">
      <dgm:prSet phldrT="[Text]"/>
      <dgm:spPr/>
      <dgm:t>
        <a:bodyPr/>
        <a:lstStyle/>
        <a:p>
          <a:r>
            <a:rPr lang="en-US" dirty="0" smtClean="0"/>
            <a:t>TBD – Vietnam, China</a:t>
          </a:r>
          <a:endParaRPr lang="en-US" dirty="0"/>
        </a:p>
      </dgm:t>
    </dgm:pt>
    <dgm:pt modelId="{9CD99331-BC66-4CB3-9FB3-85881054FB4B}" type="parTrans" cxnId="{750423BE-BB80-461D-820C-A6EC56021069}">
      <dgm:prSet/>
      <dgm:spPr/>
      <dgm:t>
        <a:bodyPr/>
        <a:lstStyle/>
        <a:p>
          <a:endParaRPr lang="en-US"/>
        </a:p>
      </dgm:t>
    </dgm:pt>
    <dgm:pt modelId="{F762CBF5-9CC5-433E-888D-AC7E290FA0CB}" type="sibTrans" cxnId="{750423BE-BB80-461D-820C-A6EC56021069}">
      <dgm:prSet/>
      <dgm:spPr/>
      <dgm:t>
        <a:bodyPr/>
        <a:lstStyle/>
        <a:p>
          <a:endParaRPr lang="en-US"/>
        </a:p>
      </dgm:t>
    </dgm:pt>
    <dgm:pt modelId="{F28B3788-08D3-4943-A452-F6E05B9C3A8C}" type="pres">
      <dgm:prSet presAssocID="{EE312D83-95D7-40EE-B75D-53BA5DD5D525}" presName="outerComposite" presStyleCnt="0">
        <dgm:presLayoutVars>
          <dgm:chMax val="5"/>
          <dgm:dir/>
          <dgm:resizeHandles val="exact"/>
        </dgm:presLayoutVars>
      </dgm:prSet>
      <dgm:spPr/>
      <dgm:t>
        <a:bodyPr/>
        <a:lstStyle/>
        <a:p>
          <a:endParaRPr lang="en-US"/>
        </a:p>
      </dgm:t>
    </dgm:pt>
    <dgm:pt modelId="{C9175EB7-5FA6-4026-95E3-EA6AC0E94937}" type="pres">
      <dgm:prSet presAssocID="{EE312D83-95D7-40EE-B75D-53BA5DD5D525}" presName="dummyMaxCanvas" presStyleCnt="0">
        <dgm:presLayoutVars/>
      </dgm:prSet>
      <dgm:spPr/>
    </dgm:pt>
    <dgm:pt modelId="{4FFA8179-E0E2-442A-B5AF-191209CB547B}" type="pres">
      <dgm:prSet presAssocID="{EE312D83-95D7-40EE-B75D-53BA5DD5D525}" presName="FiveNodes_1" presStyleLbl="node1" presStyleIdx="0" presStyleCnt="5">
        <dgm:presLayoutVars>
          <dgm:bulletEnabled val="1"/>
        </dgm:presLayoutVars>
      </dgm:prSet>
      <dgm:spPr/>
      <dgm:t>
        <a:bodyPr/>
        <a:lstStyle/>
        <a:p>
          <a:endParaRPr lang="en-US"/>
        </a:p>
      </dgm:t>
    </dgm:pt>
    <dgm:pt modelId="{2AD2400D-6BE4-440A-A191-4E57BC4DB1DF}" type="pres">
      <dgm:prSet presAssocID="{EE312D83-95D7-40EE-B75D-53BA5DD5D525}" presName="FiveNodes_2" presStyleLbl="node1" presStyleIdx="1" presStyleCnt="5">
        <dgm:presLayoutVars>
          <dgm:bulletEnabled val="1"/>
        </dgm:presLayoutVars>
      </dgm:prSet>
      <dgm:spPr/>
      <dgm:t>
        <a:bodyPr/>
        <a:lstStyle/>
        <a:p>
          <a:endParaRPr lang="en-US"/>
        </a:p>
      </dgm:t>
    </dgm:pt>
    <dgm:pt modelId="{3F673926-93E0-4614-A17C-1992B98FC859}" type="pres">
      <dgm:prSet presAssocID="{EE312D83-95D7-40EE-B75D-53BA5DD5D525}" presName="FiveNodes_3" presStyleLbl="node1" presStyleIdx="2" presStyleCnt="5">
        <dgm:presLayoutVars>
          <dgm:bulletEnabled val="1"/>
        </dgm:presLayoutVars>
      </dgm:prSet>
      <dgm:spPr/>
      <dgm:t>
        <a:bodyPr/>
        <a:lstStyle/>
        <a:p>
          <a:endParaRPr lang="en-US"/>
        </a:p>
      </dgm:t>
    </dgm:pt>
    <dgm:pt modelId="{841329DD-3B9D-49F7-BD40-87C9EB49B5E3}" type="pres">
      <dgm:prSet presAssocID="{EE312D83-95D7-40EE-B75D-53BA5DD5D525}" presName="FiveNodes_4" presStyleLbl="node1" presStyleIdx="3" presStyleCnt="5">
        <dgm:presLayoutVars>
          <dgm:bulletEnabled val="1"/>
        </dgm:presLayoutVars>
      </dgm:prSet>
      <dgm:spPr/>
      <dgm:t>
        <a:bodyPr/>
        <a:lstStyle/>
        <a:p>
          <a:endParaRPr lang="en-US"/>
        </a:p>
      </dgm:t>
    </dgm:pt>
    <dgm:pt modelId="{E425B95A-3EBE-4F80-AC33-9F72898B4CE7}" type="pres">
      <dgm:prSet presAssocID="{EE312D83-95D7-40EE-B75D-53BA5DD5D525}" presName="FiveNodes_5" presStyleLbl="node1" presStyleIdx="4" presStyleCnt="5">
        <dgm:presLayoutVars>
          <dgm:bulletEnabled val="1"/>
        </dgm:presLayoutVars>
      </dgm:prSet>
      <dgm:spPr/>
      <dgm:t>
        <a:bodyPr/>
        <a:lstStyle/>
        <a:p>
          <a:endParaRPr lang="en-US"/>
        </a:p>
      </dgm:t>
    </dgm:pt>
    <dgm:pt modelId="{37330116-F451-49CF-8281-C4E7880021E9}" type="pres">
      <dgm:prSet presAssocID="{EE312D83-95D7-40EE-B75D-53BA5DD5D525}" presName="FiveConn_1-2" presStyleLbl="fgAccFollowNode1" presStyleIdx="0" presStyleCnt="4">
        <dgm:presLayoutVars>
          <dgm:bulletEnabled val="1"/>
        </dgm:presLayoutVars>
      </dgm:prSet>
      <dgm:spPr/>
      <dgm:t>
        <a:bodyPr/>
        <a:lstStyle/>
        <a:p>
          <a:endParaRPr lang="en-US"/>
        </a:p>
      </dgm:t>
    </dgm:pt>
    <dgm:pt modelId="{628D4D53-58C2-442F-AEB8-BC3185F80A43}" type="pres">
      <dgm:prSet presAssocID="{EE312D83-95D7-40EE-B75D-53BA5DD5D525}" presName="FiveConn_2-3" presStyleLbl="fgAccFollowNode1" presStyleIdx="1" presStyleCnt="4">
        <dgm:presLayoutVars>
          <dgm:bulletEnabled val="1"/>
        </dgm:presLayoutVars>
      </dgm:prSet>
      <dgm:spPr/>
      <dgm:t>
        <a:bodyPr/>
        <a:lstStyle/>
        <a:p>
          <a:endParaRPr lang="en-US"/>
        </a:p>
      </dgm:t>
    </dgm:pt>
    <dgm:pt modelId="{E5F9D9FF-007D-4E57-B477-7E47BAA75039}" type="pres">
      <dgm:prSet presAssocID="{EE312D83-95D7-40EE-B75D-53BA5DD5D525}" presName="FiveConn_3-4" presStyleLbl="fgAccFollowNode1" presStyleIdx="2" presStyleCnt="4">
        <dgm:presLayoutVars>
          <dgm:bulletEnabled val="1"/>
        </dgm:presLayoutVars>
      </dgm:prSet>
      <dgm:spPr/>
      <dgm:t>
        <a:bodyPr/>
        <a:lstStyle/>
        <a:p>
          <a:endParaRPr lang="en-US"/>
        </a:p>
      </dgm:t>
    </dgm:pt>
    <dgm:pt modelId="{B75D05A6-890F-4FC5-8628-CE2096854061}" type="pres">
      <dgm:prSet presAssocID="{EE312D83-95D7-40EE-B75D-53BA5DD5D525}" presName="FiveConn_4-5" presStyleLbl="fgAccFollowNode1" presStyleIdx="3" presStyleCnt="4">
        <dgm:presLayoutVars>
          <dgm:bulletEnabled val="1"/>
        </dgm:presLayoutVars>
      </dgm:prSet>
      <dgm:spPr/>
      <dgm:t>
        <a:bodyPr/>
        <a:lstStyle/>
        <a:p>
          <a:endParaRPr lang="en-US"/>
        </a:p>
      </dgm:t>
    </dgm:pt>
    <dgm:pt modelId="{F2A907B9-63A2-4362-8AAE-C7C946955EAE}" type="pres">
      <dgm:prSet presAssocID="{EE312D83-95D7-40EE-B75D-53BA5DD5D525}" presName="FiveNodes_1_text" presStyleLbl="node1" presStyleIdx="4" presStyleCnt="5">
        <dgm:presLayoutVars>
          <dgm:bulletEnabled val="1"/>
        </dgm:presLayoutVars>
      </dgm:prSet>
      <dgm:spPr/>
      <dgm:t>
        <a:bodyPr/>
        <a:lstStyle/>
        <a:p>
          <a:endParaRPr lang="en-US"/>
        </a:p>
      </dgm:t>
    </dgm:pt>
    <dgm:pt modelId="{90D01CB3-31ED-4176-9C5A-C64BB25DC308}" type="pres">
      <dgm:prSet presAssocID="{EE312D83-95D7-40EE-B75D-53BA5DD5D525}" presName="FiveNodes_2_text" presStyleLbl="node1" presStyleIdx="4" presStyleCnt="5">
        <dgm:presLayoutVars>
          <dgm:bulletEnabled val="1"/>
        </dgm:presLayoutVars>
      </dgm:prSet>
      <dgm:spPr/>
      <dgm:t>
        <a:bodyPr/>
        <a:lstStyle/>
        <a:p>
          <a:endParaRPr lang="en-US"/>
        </a:p>
      </dgm:t>
    </dgm:pt>
    <dgm:pt modelId="{E5469CFD-0BAE-4414-B337-5526145607F7}" type="pres">
      <dgm:prSet presAssocID="{EE312D83-95D7-40EE-B75D-53BA5DD5D525}" presName="FiveNodes_3_text" presStyleLbl="node1" presStyleIdx="4" presStyleCnt="5">
        <dgm:presLayoutVars>
          <dgm:bulletEnabled val="1"/>
        </dgm:presLayoutVars>
      </dgm:prSet>
      <dgm:spPr/>
      <dgm:t>
        <a:bodyPr/>
        <a:lstStyle/>
        <a:p>
          <a:endParaRPr lang="en-US"/>
        </a:p>
      </dgm:t>
    </dgm:pt>
    <dgm:pt modelId="{61CAE2F2-9992-48EC-8F72-2B91FAB6E749}" type="pres">
      <dgm:prSet presAssocID="{EE312D83-95D7-40EE-B75D-53BA5DD5D525}" presName="FiveNodes_4_text" presStyleLbl="node1" presStyleIdx="4" presStyleCnt="5">
        <dgm:presLayoutVars>
          <dgm:bulletEnabled val="1"/>
        </dgm:presLayoutVars>
      </dgm:prSet>
      <dgm:spPr/>
      <dgm:t>
        <a:bodyPr/>
        <a:lstStyle/>
        <a:p>
          <a:endParaRPr lang="en-US"/>
        </a:p>
      </dgm:t>
    </dgm:pt>
    <dgm:pt modelId="{EB4664AD-28F5-4763-96F7-9A074A3E5493}" type="pres">
      <dgm:prSet presAssocID="{EE312D83-95D7-40EE-B75D-53BA5DD5D525}" presName="FiveNodes_5_text" presStyleLbl="node1" presStyleIdx="4" presStyleCnt="5">
        <dgm:presLayoutVars>
          <dgm:bulletEnabled val="1"/>
        </dgm:presLayoutVars>
      </dgm:prSet>
      <dgm:spPr/>
      <dgm:t>
        <a:bodyPr/>
        <a:lstStyle/>
        <a:p>
          <a:endParaRPr lang="en-US"/>
        </a:p>
      </dgm:t>
    </dgm:pt>
  </dgm:ptLst>
  <dgm:cxnLst>
    <dgm:cxn modelId="{869959C6-1CC5-431D-A862-02EAF872805B}" type="presOf" srcId="{EE312D83-95D7-40EE-B75D-53BA5DD5D525}" destId="{F28B3788-08D3-4943-A452-F6E05B9C3A8C}" srcOrd="0" destOrd="0" presId="urn:microsoft.com/office/officeart/2005/8/layout/vProcess5"/>
    <dgm:cxn modelId="{8726A350-A80F-4257-AE8F-13A631F3D405}" type="presOf" srcId="{5C4B7176-79D3-4927-A50C-1EFA4B919468}" destId="{4FFA8179-E0E2-442A-B5AF-191209CB547B}" srcOrd="0" destOrd="0" presId="urn:microsoft.com/office/officeart/2005/8/layout/vProcess5"/>
    <dgm:cxn modelId="{C8839EA4-ADC0-4B5B-B859-0B991921112C}" srcId="{EE312D83-95D7-40EE-B75D-53BA5DD5D525}" destId="{506DC05B-B0DA-441F-B8C2-A618F070BA35}" srcOrd="2" destOrd="0" parTransId="{9551CEF3-380B-405D-8127-945AFE8B390E}" sibTransId="{516293EE-E9BD-4031-ADF8-44A1598995C4}"/>
    <dgm:cxn modelId="{1F68F4F1-516C-48FB-85D5-328BD8435186}" type="presOf" srcId="{0ED80E11-6198-4E74-AAA4-05CAE21ED984}" destId="{EB4664AD-28F5-4763-96F7-9A074A3E5493}" srcOrd="1" destOrd="0" presId="urn:microsoft.com/office/officeart/2005/8/layout/vProcess5"/>
    <dgm:cxn modelId="{B9CFE2CC-EC5C-4AC4-B4A5-FB8FE1F3AE9B}" type="presOf" srcId="{153D3836-8E10-4FE1-AA68-5B556333697B}" destId="{90D01CB3-31ED-4176-9C5A-C64BB25DC308}" srcOrd="1" destOrd="0" presId="urn:microsoft.com/office/officeart/2005/8/layout/vProcess5"/>
    <dgm:cxn modelId="{17261844-3DC0-4E72-A22B-929A1F147591}" type="presOf" srcId="{9A283877-B7D2-45CC-A9E2-00DFFF02D46F}" destId="{628D4D53-58C2-442F-AEB8-BC3185F80A43}" srcOrd="0" destOrd="0" presId="urn:microsoft.com/office/officeart/2005/8/layout/vProcess5"/>
    <dgm:cxn modelId="{FE25750C-8C91-4CB0-A2DA-2046BD46FBC9}" type="presOf" srcId="{DB5D4DB1-075C-47DD-92B5-26D60AA3DB16}" destId="{B75D05A6-890F-4FC5-8628-CE2096854061}" srcOrd="0" destOrd="0" presId="urn:microsoft.com/office/officeart/2005/8/layout/vProcess5"/>
    <dgm:cxn modelId="{43F029C6-840E-40AC-99E6-557113D2A9B8}" type="presOf" srcId="{506DC05B-B0DA-441F-B8C2-A618F070BA35}" destId="{3F673926-93E0-4614-A17C-1992B98FC859}" srcOrd="0" destOrd="0" presId="urn:microsoft.com/office/officeart/2005/8/layout/vProcess5"/>
    <dgm:cxn modelId="{6D4C1512-5F16-406D-A794-DB6A3ADA6E74}" type="presOf" srcId="{5C4B7176-79D3-4927-A50C-1EFA4B919468}" destId="{F2A907B9-63A2-4362-8AAE-C7C946955EAE}" srcOrd="1" destOrd="0" presId="urn:microsoft.com/office/officeart/2005/8/layout/vProcess5"/>
    <dgm:cxn modelId="{0A6D7107-953F-4E50-819A-B277AFF22D3E}" srcId="{EE312D83-95D7-40EE-B75D-53BA5DD5D525}" destId="{153D3836-8E10-4FE1-AA68-5B556333697B}" srcOrd="1" destOrd="0" parTransId="{B7F5499C-C1F0-4CED-A8D5-1AFCF85FC909}" sibTransId="{9A283877-B7D2-45CC-A9E2-00DFFF02D46F}"/>
    <dgm:cxn modelId="{74FB23BA-4805-410C-A0EB-A1D3351028B6}" srcId="{EE312D83-95D7-40EE-B75D-53BA5DD5D525}" destId="{5C4B7176-79D3-4927-A50C-1EFA4B919468}" srcOrd="0" destOrd="0" parTransId="{73505F89-214F-4351-A6B2-5580442DF9E9}" sibTransId="{A269DB82-2837-4F3C-879E-D052FD680C2E}"/>
    <dgm:cxn modelId="{750423BE-BB80-461D-820C-A6EC56021069}" srcId="{EE312D83-95D7-40EE-B75D-53BA5DD5D525}" destId="{0ED80E11-6198-4E74-AAA4-05CAE21ED984}" srcOrd="4" destOrd="0" parTransId="{9CD99331-BC66-4CB3-9FB3-85881054FB4B}" sibTransId="{F762CBF5-9CC5-433E-888D-AC7E290FA0CB}"/>
    <dgm:cxn modelId="{4045CF9E-3E79-4A6A-8787-B7F4C65CFE3C}" type="presOf" srcId="{6CEF7860-BB69-4770-97E4-0BFBD2552F01}" destId="{841329DD-3B9D-49F7-BD40-87C9EB49B5E3}" srcOrd="0" destOrd="0" presId="urn:microsoft.com/office/officeart/2005/8/layout/vProcess5"/>
    <dgm:cxn modelId="{9540E18F-8E79-46E1-81BB-4B8DAAE20C2B}" type="presOf" srcId="{A269DB82-2837-4F3C-879E-D052FD680C2E}" destId="{37330116-F451-49CF-8281-C4E7880021E9}" srcOrd="0" destOrd="0" presId="urn:microsoft.com/office/officeart/2005/8/layout/vProcess5"/>
    <dgm:cxn modelId="{D843F934-63B1-46DB-8C4A-501BCA59D539}" type="presOf" srcId="{0ED80E11-6198-4E74-AAA4-05CAE21ED984}" destId="{E425B95A-3EBE-4F80-AC33-9F72898B4CE7}" srcOrd="0" destOrd="0" presId="urn:microsoft.com/office/officeart/2005/8/layout/vProcess5"/>
    <dgm:cxn modelId="{0F2EF713-DBE3-4E75-A926-1F01E60B0865}" srcId="{EE312D83-95D7-40EE-B75D-53BA5DD5D525}" destId="{6CEF7860-BB69-4770-97E4-0BFBD2552F01}" srcOrd="3" destOrd="0" parTransId="{4C6B46ED-07FB-4043-9A91-7944FA36B1DE}" sibTransId="{DB5D4DB1-075C-47DD-92B5-26D60AA3DB16}"/>
    <dgm:cxn modelId="{9F16725E-14E9-4AD1-B6D9-1AD5E45BA009}" type="presOf" srcId="{153D3836-8E10-4FE1-AA68-5B556333697B}" destId="{2AD2400D-6BE4-440A-A191-4E57BC4DB1DF}" srcOrd="0" destOrd="0" presId="urn:microsoft.com/office/officeart/2005/8/layout/vProcess5"/>
    <dgm:cxn modelId="{D9111DBE-532E-4EB4-A5FB-12E9DC032BBC}" type="presOf" srcId="{506DC05B-B0DA-441F-B8C2-A618F070BA35}" destId="{E5469CFD-0BAE-4414-B337-5526145607F7}" srcOrd="1" destOrd="0" presId="urn:microsoft.com/office/officeart/2005/8/layout/vProcess5"/>
    <dgm:cxn modelId="{D5F0E5E3-9513-493A-85D4-C992EDDA0F90}" type="presOf" srcId="{6CEF7860-BB69-4770-97E4-0BFBD2552F01}" destId="{61CAE2F2-9992-48EC-8F72-2B91FAB6E749}" srcOrd="1" destOrd="0" presId="urn:microsoft.com/office/officeart/2005/8/layout/vProcess5"/>
    <dgm:cxn modelId="{E75EEB33-7463-4C42-B9C5-523FB0886DD8}" type="presOf" srcId="{516293EE-E9BD-4031-ADF8-44A1598995C4}" destId="{E5F9D9FF-007D-4E57-B477-7E47BAA75039}" srcOrd="0" destOrd="0" presId="urn:microsoft.com/office/officeart/2005/8/layout/vProcess5"/>
    <dgm:cxn modelId="{2847DDAD-5202-4BAB-A0C3-FF92DFDC974B}" type="presParOf" srcId="{F28B3788-08D3-4943-A452-F6E05B9C3A8C}" destId="{C9175EB7-5FA6-4026-95E3-EA6AC0E94937}" srcOrd="0" destOrd="0" presId="urn:microsoft.com/office/officeart/2005/8/layout/vProcess5"/>
    <dgm:cxn modelId="{86D3A32D-F797-4288-A1C7-0FD7454DEB14}" type="presParOf" srcId="{F28B3788-08D3-4943-A452-F6E05B9C3A8C}" destId="{4FFA8179-E0E2-442A-B5AF-191209CB547B}" srcOrd="1" destOrd="0" presId="urn:microsoft.com/office/officeart/2005/8/layout/vProcess5"/>
    <dgm:cxn modelId="{1B3D174D-E467-4E60-A916-5DE5443CC534}" type="presParOf" srcId="{F28B3788-08D3-4943-A452-F6E05B9C3A8C}" destId="{2AD2400D-6BE4-440A-A191-4E57BC4DB1DF}" srcOrd="2" destOrd="0" presId="urn:microsoft.com/office/officeart/2005/8/layout/vProcess5"/>
    <dgm:cxn modelId="{151776FF-CBAF-4FFD-9B14-A285751BC578}" type="presParOf" srcId="{F28B3788-08D3-4943-A452-F6E05B9C3A8C}" destId="{3F673926-93E0-4614-A17C-1992B98FC859}" srcOrd="3" destOrd="0" presId="urn:microsoft.com/office/officeart/2005/8/layout/vProcess5"/>
    <dgm:cxn modelId="{C855D61B-4243-4744-8580-15CEBF0C1950}" type="presParOf" srcId="{F28B3788-08D3-4943-A452-F6E05B9C3A8C}" destId="{841329DD-3B9D-49F7-BD40-87C9EB49B5E3}" srcOrd="4" destOrd="0" presId="urn:microsoft.com/office/officeart/2005/8/layout/vProcess5"/>
    <dgm:cxn modelId="{030CAB6C-D245-439A-942C-95AC435A4FCD}" type="presParOf" srcId="{F28B3788-08D3-4943-A452-F6E05B9C3A8C}" destId="{E425B95A-3EBE-4F80-AC33-9F72898B4CE7}" srcOrd="5" destOrd="0" presId="urn:microsoft.com/office/officeart/2005/8/layout/vProcess5"/>
    <dgm:cxn modelId="{8581C9E4-E20E-4787-B6B0-E52F8FD885FE}" type="presParOf" srcId="{F28B3788-08D3-4943-A452-F6E05B9C3A8C}" destId="{37330116-F451-49CF-8281-C4E7880021E9}" srcOrd="6" destOrd="0" presId="urn:microsoft.com/office/officeart/2005/8/layout/vProcess5"/>
    <dgm:cxn modelId="{982E6D5E-9603-4C8B-B75B-D9674710C8C1}" type="presParOf" srcId="{F28B3788-08D3-4943-A452-F6E05B9C3A8C}" destId="{628D4D53-58C2-442F-AEB8-BC3185F80A43}" srcOrd="7" destOrd="0" presId="urn:microsoft.com/office/officeart/2005/8/layout/vProcess5"/>
    <dgm:cxn modelId="{9B9BE8B0-05CE-4A6C-ADAC-4105AA3152E3}" type="presParOf" srcId="{F28B3788-08D3-4943-A452-F6E05B9C3A8C}" destId="{E5F9D9FF-007D-4E57-B477-7E47BAA75039}" srcOrd="8" destOrd="0" presId="urn:microsoft.com/office/officeart/2005/8/layout/vProcess5"/>
    <dgm:cxn modelId="{954D3628-9285-4915-808E-22406CE27AF0}" type="presParOf" srcId="{F28B3788-08D3-4943-A452-F6E05B9C3A8C}" destId="{B75D05A6-890F-4FC5-8628-CE2096854061}" srcOrd="9" destOrd="0" presId="urn:microsoft.com/office/officeart/2005/8/layout/vProcess5"/>
    <dgm:cxn modelId="{3CB9F224-35E7-4D12-807A-680F171583D0}" type="presParOf" srcId="{F28B3788-08D3-4943-A452-F6E05B9C3A8C}" destId="{F2A907B9-63A2-4362-8AAE-C7C946955EAE}" srcOrd="10" destOrd="0" presId="urn:microsoft.com/office/officeart/2005/8/layout/vProcess5"/>
    <dgm:cxn modelId="{A94CCAD2-B128-4063-B696-8F0EABE2458B}" type="presParOf" srcId="{F28B3788-08D3-4943-A452-F6E05B9C3A8C}" destId="{90D01CB3-31ED-4176-9C5A-C64BB25DC308}" srcOrd="11" destOrd="0" presId="urn:microsoft.com/office/officeart/2005/8/layout/vProcess5"/>
    <dgm:cxn modelId="{B30CBE89-0EA3-496E-B8CC-CD08DD4532AA}" type="presParOf" srcId="{F28B3788-08D3-4943-A452-F6E05B9C3A8C}" destId="{E5469CFD-0BAE-4414-B337-5526145607F7}" srcOrd="12" destOrd="0" presId="urn:microsoft.com/office/officeart/2005/8/layout/vProcess5"/>
    <dgm:cxn modelId="{DBDE0C45-41FE-4AB5-A60F-45A794274DB6}" type="presParOf" srcId="{F28B3788-08D3-4943-A452-F6E05B9C3A8C}" destId="{61CAE2F2-9992-48EC-8F72-2B91FAB6E749}" srcOrd="13" destOrd="0" presId="urn:microsoft.com/office/officeart/2005/8/layout/vProcess5"/>
    <dgm:cxn modelId="{C216B59E-A34D-4D12-ACB7-104EEC532647}" type="presParOf" srcId="{F28B3788-08D3-4943-A452-F6E05B9C3A8C}" destId="{EB4664AD-28F5-4763-96F7-9A074A3E5493}" srcOrd="14"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E93E2F6-20C5-4BC3-8B77-D0E77C96F8D4}" type="doc">
      <dgm:prSet loTypeId="urn:microsoft.com/office/officeart/2005/8/layout/hProcess9" loCatId="process" qsTypeId="urn:microsoft.com/office/officeart/2005/8/quickstyle/simple5" qsCatId="simple" csTypeId="urn:microsoft.com/office/officeart/2005/8/colors/accent1_2#9" csCatId="accent1" phldr="1"/>
      <dgm:spPr/>
    </dgm:pt>
    <dgm:pt modelId="{EFCA2C02-FB55-4D7C-88E1-C09CE1DB12AB}">
      <dgm:prSet phldrT="[Text]"/>
      <dgm:spPr/>
      <dgm:t>
        <a:bodyPr/>
        <a:lstStyle/>
        <a:p>
          <a:r>
            <a:rPr lang="en-US" b="0" dirty="0" smtClean="0">
              <a:latin typeface="Arial Narrow" pitchFamily="34" charset="0"/>
            </a:rPr>
            <a:t>Research</a:t>
          </a:r>
          <a:endParaRPr lang="en-US" b="0" dirty="0">
            <a:latin typeface="Arial Narrow" pitchFamily="34" charset="0"/>
          </a:endParaRPr>
        </a:p>
      </dgm:t>
    </dgm:pt>
    <dgm:pt modelId="{6B5DB0DA-7D03-45E6-996E-7D1FCFC35183}" type="parTrans" cxnId="{9D2D953F-5800-4AC1-8DDA-76B951935D39}">
      <dgm:prSet/>
      <dgm:spPr/>
      <dgm:t>
        <a:bodyPr/>
        <a:lstStyle/>
        <a:p>
          <a:endParaRPr lang="en-US"/>
        </a:p>
      </dgm:t>
    </dgm:pt>
    <dgm:pt modelId="{EE37D534-76DC-4025-B4F1-EED7A2D9C211}" type="sibTrans" cxnId="{9D2D953F-5800-4AC1-8DDA-76B951935D39}">
      <dgm:prSet/>
      <dgm:spPr/>
      <dgm:t>
        <a:bodyPr/>
        <a:lstStyle/>
        <a:p>
          <a:endParaRPr lang="en-US"/>
        </a:p>
      </dgm:t>
    </dgm:pt>
    <dgm:pt modelId="{FD06E1AC-614B-48C8-ACA6-9D894D5C609D}">
      <dgm:prSet phldrT="[Text]"/>
      <dgm:spPr/>
      <dgm:t>
        <a:bodyPr/>
        <a:lstStyle/>
        <a:p>
          <a:r>
            <a:rPr lang="en-US" b="0" smtClean="0">
              <a:latin typeface="Arial Narrow" pitchFamily="34" charset="0"/>
            </a:rPr>
            <a:t>Invention </a:t>
          </a:r>
        </a:p>
        <a:p>
          <a:r>
            <a:rPr lang="en-US" b="0" smtClean="0">
              <a:latin typeface="Arial Narrow" pitchFamily="34" charset="0"/>
            </a:rPr>
            <a:t>Disclosure</a:t>
          </a:r>
          <a:endParaRPr lang="en-US" b="0" dirty="0">
            <a:latin typeface="Arial Narrow" pitchFamily="34" charset="0"/>
          </a:endParaRPr>
        </a:p>
      </dgm:t>
    </dgm:pt>
    <dgm:pt modelId="{296815C1-DAD1-402C-8C4D-BD1DFD648A98}" type="parTrans" cxnId="{96C64F1A-416D-43F9-9F75-B56A19E78D47}">
      <dgm:prSet/>
      <dgm:spPr/>
      <dgm:t>
        <a:bodyPr/>
        <a:lstStyle/>
        <a:p>
          <a:endParaRPr lang="en-US"/>
        </a:p>
      </dgm:t>
    </dgm:pt>
    <dgm:pt modelId="{748565A4-B835-4A7E-8CC4-A25180DE07B7}" type="sibTrans" cxnId="{96C64F1A-416D-43F9-9F75-B56A19E78D47}">
      <dgm:prSet/>
      <dgm:spPr/>
      <dgm:t>
        <a:bodyPr/>
        <a:lstStyle/>
        <a:p>
          <a:endParaRPr lang="en-US"/>
        </a:p>
      </dgm:t>
    </dgm:pt>
    <dgm:pt modelId="{85E68489-A72E-4EED-A091-E519C5697BEB}">
      <dgm:prSet phldrT="[Text]"/>
      <dgm:spPr/>
      <dgm:t>
        <a:bodyPr/>
        <a:lstStyle/>
        <a:p>
          <a:r>
            <a:rPr lang="en-US" b="0" smtClean="0">
              <a:latin typeface="Arial Narrow" pitchFamily="34" charset="0"/>
            </a:rPr>
            <a:t>TTO</a:t>
          </a:r>
        </a:p>
        <a:p>
          <a:r>
            <a:rPr lang="en-US" b="0" smtClean="0">
              <a:latin typeface="Arial Narrow" pitchFamily="34" charset="0"/>
            </a:rPr>
            <a:t>Evaluation</a:t>
          </a:r>
          <a:endParaRPr lang="en-US" b="0" dirty="0">
            <a:latin typeface="Arial Narrow" pitchFamily="34" charset="0"/>
          </a:endParaRPr>
        </a:p>
      </dgm:t>
    </dgm:pt>
    <dgm:pt modelId="{C02805C2-D1BA-4727-B1BE-57D2199E8FA5}" type="parTrans" cxnId="{E1F59C34-E826-4333-B27D-46B1C923D240}">
      <dgm:prSet/>
      <dgm:spPr/>
      <dgm:t>
        <a:bodyPr/>
        <a:lstStyle/>
        <a:p>
          <a:endParaRPr lang="en-US"/>
        </a:p>
      </dgm:t>
    </dgm:pt>
    <dgm:pt modelId="{29035B03-788E-43CD-AFB4-E3A628110B5D}" type="sibTrans" cxnId="{E1F59C34-E826-4333-B27D-46B1C923D240}">
      <dgm:prSet/>
      <dgm:spPr/>
      <dgm:t>
        <a:bodyPr/>
        <a:lstStyle/>
        <a:p>
          <a:endParaRPr lang="en-US"/>
        </a:p>
      </dgm:t>
    </dgm:pt>
    <dgm:pt modelId="{84147197-C44D-4626-943B-38D34ABE756D}">
      <dgm:prSet phldrT="[Text]"/>
      <dgm:spPr/>
      <dgm:t>
        <a:bodyPr/>
        <a:lstStyle/>
        <a:p>
          <a:r>
            <a:rPr lang="en-US" b="0" smtClean="0">
              <a:latin typeface="Arial Narrow" pitchFamily="34" charset="0"/>
            </a:rPr>
            <a:t>IP Protection</a:t>
          </a:r>
          <a:endParaRPr lang="en-US" b="0" dirty="0">
            <a:latin typeface="Arial Narrow" pitchFamily="34" charset="0"/>
          </a:endParaRPr>
        </a:p>
      </dgm:t>
    </dgm:pt>
    <dgm:pt modelId="{988C811C-5FA1-461D-B81E-78C49ED0455A}" type="parTrans" cxnId="{753429DE-6B5B-46FA-B123-C6DE43E399EF}">
      <dgm:prSet/>
      <dgm:spPr/>
      <dgm:t>
        <a:bodyPr/>
        <a:lstStyle/>
        <a:p>
          <a:endParaRPr lang="en-US"/>
        </a:p>
      </dgm:t>
    </dgm:pt>
    <dgm:pt modelId="{6669F18F-A35B-4285-989A-E6339F7F2DB6}" type="sibTrans" cxnId="{753429DE-6B5B-46FA-B123-C6DE43E399EF}">
      <dgm:prSet/>
      <dgm:spPr/>
      <dgm:t>
        <a:bodyPr/>
        <a:lstStyle/>
        <a:p>
          <a:endParaRPr lang="en-US"/>
        </a:p>
      </dgm:t>
    </dgm:pt>
    <dgm:pt modelId="{E53F1E14-D7EB-4019-9AD5-9B7CB826A0B9}">
      <dgm:prSet/>
      <dgm:spPr/>
      <dgm:t>
        <a:bodyPr/>
        <a:lstStyle/>
        <a:p>
          <a:r>
            <a:rPr lang="en-US" b="0" smtClean="0">
              <a:latin typeface="Arial Narrow" pitchFamily="34" charset="0"/>
            </a:rPr>
            <a:t>Strategy</a:t>
          </a:r>
          <a:endParaRPr lang="en-US" b="0" dirty="0">
            <a:latin typeface="Arial Narrow" pitchFamily="34" charset="0"/>
          </a:endParaRPr>
        </a:p>
      </dgm:t>
    </dgm:pt>
    <dgm:pt modelId="{15C56946-1467-4E46-9EC8-A977B4FBD9E0}" type="parTrans" cxnId="{50FFA958-230E-4D7F-9C57-FC6ACB8E4953}">
      <dgm:prSet/>
      <dgm:spPr/>
      <dgm:t>
        <a:bodyPr/>
        <a:lstStyle/>
        <a:p>
          <a:endParaRPr lang="en-US"/>
        </a:p>
      </dgm:t>
    </dgm:pt>
    <dgm:pt modelId="{7F5D2ACF-AFF3-41C9-94B5-5E236B014908}" type="sibTrans" cxnId="{50FFA958-230E-4D7F-9C57-FC6ACB8E4953}">
      <dgm:prSet/>
      <dgm:spPr/>
      <dgm:t>
        <a:bodyPr/>
        <a:lstStyle/>
        <a:p>
          <a:endParaRPr lang="en-US"/>
        </a:p>
      </dgm:t>
    </dgm:pt>
    <dgm:pt modelId="{E6E3B604-8CC1-46BE-9FA2-878CC6D6DE15}">
      <dgm:prSet/>
      <dgm:spPr/>
      <dgm:t>
        <a:bodyPr/>
        <a:lstStyle/>
        <a:p>
          <a:r>
            <a:rPr lang="en-US" b="0" smtClean="0">
              <a:latin typeface="Arial Narrow" pitchFamily="34" charset="0"/>
            </a:rPr>
            <a:t>Licensing</a:t>
          </a:r>
          <a:endParaRPr lang="en-US" b="0" dirty="0">
            <a:latin typeface="Arial Narrow" pitchFamily="34" charset="0"/>
          </a:endParaRPr>
        </a:p>
      </dgm:t>
    </dgm:pt>
    <dgm:pt modelId="{4ED66573-8B8A-4B47-80B2-9A6B20FAFB5B}" type="parTrans" cxnId="{3EB67CA7-316C-4EA9-8F37-8EE26867F287}">
      <dgm:prSet/>
      <dgm:spPr/>
      <dgm:t>
        <a:bodyPr/>
        <a:lstStyle/>
        <a:p>
          <a:endParaRPr lang="en-US"/>
        </a:p>
      </dgm:t>
    </dgm:pt>
    <dgm:pt modelId="{5660437E-CB12-42E3-A2B6-4A15F1AD3903}" type="sibTrans" cxnId="{3EB67CA7-316C-4EA9-8F37-8EE26867F287}">
      <dgm:prSet/>
      <dgm:spPr/>
      <dgm:t>
        <a:bodyPr/>
        <a:lstStyle/>
        <a:p>
          <a:endParaRPr lang="en-US"/>
        </a:p>
      </dgm:t>
    </dgm:pt>
    <dgm:pt modelId="{311BBB34-CC60-4517-8210-E9BC51E61233}" type="pres">
      <dgm:prSet presAssocID="{AE93E2F6-20C5-4BC3-8B77-D0E77C96F8D4}" presName="CompostProcess" presStyleCnt="0">
        <dgm:presLayoutVars>
          <dgm:dir/>
          <dgm:resizeHandles val="exact"/>
        </dgm:presLayoutVars>
      </dgm:prSet>
      <dgm:spPr/>
    </dgm:pt>
    <dgm:pt modelId="{B08E30D6-E283-434C-9C23-2C1BB5396927}" type="pres">
      <dgm:prSet presAssocID="{AE93E2F6-20C5-4BC3-8B77-D0E77C96F8D4}" presName="arrow" presStyleLbl="bgShp" presStyleIdx="0" presStyleCnt="1" custLinFactNeighborX="-8824" custLinFactNeighborY="-33047"/>
      <dgm:spPr/>
    </dgm:pt>
    <dgm:pt modelId="{E09A8572-C74F-461F-BD1E-81FE119C07E5}" type="pres">
      <dgm:prSet presAssocID="{AE93E2F6-20C5-4BC3-8B77-D0E77C96F8D4}" presName="linearProcess" presStyleCnt="0"/>
      <dgm:spPr/>
    </dgm:pt>
    <dgm:pt modelId="{1C682E61-995D-466B-A6F8-003C76D480B0}" type="pres">
      <dgm:prSet presAssocID="{EFCA2C02-FB55-4D7C-88E1-C09CE1DB12AB}" presName="textNode" presStyleLbl="node1" presStyleIdx="0" presStyleCnt="6">
        <dgm:presLayoutVars>
          <dgm:bulletEnabled val="1"/>
        </dgm:presLayoutVars>
      </dgm:prSet>
      <dgm:spPr/>
      <dgm:t>
        <a:bodyPr/>
        <a:lstStyle/>
        <a:p>
          <a:endParaRPr lang="en-US"/>
        </a:p>
      </dgm:t>
    </dgm:pt>
    <dgm:pt modelId="{2F0CAA91-18DE-47E6-A75F-B766F2A5F256}" type="pres">
      <dgm:prSet presAssocID="{EE37D534-76DC-4025-B4F1-EED7A2D9C211}" presName="sibTrans" presStyleCnt="0"/>
      <dgm:spPr/>
    </dgm:pt>
    <dgm:pt modelId="{F24BFD11-B048-4E1F-9B9B-CF0DB56A4708}" type="pres">
      <dgm:prSet presAssocID="{FD06E1AC-614B-48C8-ACA6-9D894D5C609D}" presName="textNode" presStyleLbl="node1" presStyleIdx="1" presStyleCnt="6">
        <dgm:presLayoutVars>
          <dgm:bulletEnabled val="1"/>
        </dgm:presLayoutVars>
      </dgm:prSet>
      <dgm:spPr/>
      <dgm:t>
        <a:bodyPr/>
        <a:lstStyle/>
        <a:p>
          <a:endParaRPr lang="en-US"/>
        </a:p>
      </dgm:t>
    </dgm:pt>
    <dgm:pt modelId="{4298829C-6539-442B-89EE-683864759C2A}" type="pres">
      <dgm:prSet presAssocID="{748565A4-B835-4A7E-8CC4-A25180DE07B7}" presName="sibTrans" presStyleCnt="0"/>
      <dgm:spPr/>
    </dgm:pt>
    <dgm:pt modelId="{6D277107-A26D-4723-9A38-CFAE558C6EFB}" type="pres">
      <dgm:prSet presAssocID="{85E68489-A72E-4EED-A091-E519C5697BEB}" presName="textNode" presStyleLbl="node1" presStyleIdx="2" presStyleCnt="6">
        <dgm:presLayoutVars>
          <dgm:bulletEnabled val="1"/>
        </dgm:presLayoutVars>
      </dgm:prSet>
      <dgm:spPr/>
      <dgm:t>
        <a:bodyPr/>
        <a:lstStyle/>
        <a:p>
          <a:endParaRPr lang="en-US"/>
        </a:p>
      </dgm:t>
    </dgm:pt>
    <dgm:pt modelId="{4D7E16F0-21FF-471A-A89A-00E6C1FC87C0}" type="pres">
      <dgm:prSet presAssocID="{29035B03-788E-43CD-AFB4-E3A628110B5D}" presName="sibTrans" presStyleCnt="0"/>
      <dgm:spPr/>
    </dgm:pt>
    <dgm:pt modelId="{1A050C51-A23B-4B68-9A4B-21E35AB319DA}" type="pres">
      <dgm:prSet presAssocID="{84147197-C44D-4626-943B-38D34ABE756D}" presName="textNode" presStyleLbl="node1" presStyleIdx="3" presStyleCnt="6">
        <dgm:presLayoutVars>
          <dgm:bulletEnabled val="1"/>
        </dgm:presLayoutVars>
      </dgm:prSet>
      <dgm:spPr/>
      <dgm:t>
        <a:bodyPr/>
        <a:lstStyle/>
        <a:p>
          <a:endParaRPr lang="en-US"/>
        </a:p>
      </dgm:t>
    </dgm:pt>
    <dgm:pt modelId="{13DD0DBC-B33D-40C7-BA87-D6037807898F}" type="pres">
      <dgm:prSet presAssocID="{6669F18F-A35B-4285-989A-E6339F7F2DB6}" presName="sibTrans" presStyleCnt="0"/>
      <dgm:spPr/>
    </dgm:pt>
    <dgm:pt modelId="{24F821D8-0D66-4811-88BF-C15116F02879}" type="pres">
      <dgm:prSet presAssocID="{E53F1E14-D7EB-4019-9AD5-9B7CB826A0B9}" presName="textNode" presStyleLbl="node1" presStyleIdx="4" presStyleCnt="6">
        <dgm:presLayoutVars>
          <dgm:bulletEnabled val="1"/>
        </dgm:presLayoutVars>
      </dgm:prSet>
      <dgm:spPr/>
      <dgm:t>
        <a:bodyPr/>
        <a:lstStyle/>
        <a:p>
          <a:endParaRPr lang="en-US"/>
        </a:p>
      </dgm:t>
    </dgm:pt>
    <dgm:pt modelId="{35A0A9DC-EA1B-47C7-A95B-7B066208E52D}" type="pres">
      <dgm:prSet presAssocID="{7F5D2ACF-AFF3-41C9-94B5-5E236B014908}" presName="sibTrans" presStyleCnt="0"/>
      <dgm:spPr/>
    </dgm:pt>
    <dgm:pt modelId="{8A6B0814-5FBD-40A1-AB1B-9C695258E54C}" type="pres">
      <dgm:prSet presAssocID="{E6E3B604-8CC1-46BE-9FA2-878CC6D6DE15}" presName="textNode" presStyleLbl="node1" presStyleIdx="5" presStyleCnt="6">
        <dgm:presLayoutVars>
          <dgm:bulletEnabled val="1"/>
        </dgm:presLayoutVars>
      </dgm:prSet>
      <dgm:spPr/>
      <dgm:t>
        <a:bodyPr/>
        <a:lstStyle/>
        <a:p>
          <a:endParaRPr lang="en-US"/>
        </a:p>
      </dgm:t>
    </dgm:pt>
  </dgm:ptLst>
  <dgm:cxnLst>
    <dgm:cxn modelId="{96C64F1A-416D-43F9-9F75-B56A19E78D47}" srcId="{AE93E2F6-20C5-4BC3-8B77-D0E77C96F8D4}" destId="{FD06E1AC-614B-48C8-ACA6-9D894D5C609D}" srcOrd="1" destOrd="0" parTransId="{296815C1-DAD1-402C-8C4D-BD1DFD648A98}" sibTransId="{748565A4-B835-4A7E-8CC4-A25180DE07B7}"/>
    <dgm:cxn modelId="{9D2D953F-5800-4AC1-8DDA-76B951935D39}" srcId="{AE93E2F6-20C5-4BC3-8B77-D0E77C96F8D4}" destId="{EFCA2C02-FB55-4D7C-88E1-C09CE1DB12AB}" srcOrd="0" destOrd="0" parTransId="{6B5DB0DA-7D03-45E6-996E-7D1FCFC35183}" sibTransId="{EE37D534-76DC-4025-B4F1-EED7A2D9C211}"/>
    <dgm:cxn modelId="{A7D418A4-57E2-425B-8432-8B3DA4155268}" type="presOf" srcId="{FD06E1AC-614B-48C8-ACA6-9D894D5C609D}" destId="{F24BFD11-B048-4E1F-9B9B-CF0DB56A4708}" srcOrd="0" destOrd="0" presId="urn:microsoft.com/office/officeart/2005/8/layout/hProcess9"/>
    <dgm:cxn modelId="{A4B0BEFF-3457-44C7-911D-25A4EA85B489}" type="presOf" srcId="{85E68489-A72E-4EED-A091-E519C5697BEB}" destId="{6D277107-A26D-4723-9A38-CFAE558C6EFB}" srcOrd="0" destOrd="0" presId="urn:microsoft.com/office/officeart/2005/8/layout/hProcess9"/>
    <dgm:cxn modelId="{3EB67CA7-316C-4EA9-8F37-8EE26867F287}" srcId="{AE93E2F6-20C5-4BC3-8B77-D0E77C96F8D4}" destId="{E6E3B604-8CC1-46BE-9FA2-878CC6D6DE15}" srcOrd="5" destOrd="0" parTransId="{4ED66573-8B8A-4B47-80B2-9A6B20FAFB5B}" sibTransId="{5660437E-CB12-42E3-A2B6-4A15F1AD3903}"/>
    <dgm:cxn modelId="{DC09DDE2-96A0-4435-845E-E4DA5D634877}" type="presOf" srcId="{E6E3B604-8CC1-46BE-9FA2-878CC6D6DE15}" destId="{8A6B0814-5FBD-40A1-AB1B-9C695258E54C}" srcOrd="0" destOrd="0" presId="urn:microsoft.com/office/officeart/2005/8/layout/hProcess9"/>
    <dgm:cxn modelId="{79C0D4F6-51C7-4F65-95FA-A9EAF56A10CD}" type="presOf" srcId="{84147197-C44D-4626-943B-38D34ABE756D}" destId="{1A050C51-A23B-4B68-9A4B-21E35AB319DA}" srcOrd="0" destOrd="0" presId="urn:microsoft.com/office/officeart/2005/8/layout/hProcess9"/>
    <dgm:cxn modelId="{E7DF81BE-EB33-4A9D-8A00-B7AC0401D2B1}" type="presOf" srcId="{E53F1E14-D7EB-4019-9AD5-9B7CB826A0B9}" destId="{24F821D8-0D66-4811-88BF-C15116F02879}" srcOrd="0" destOrd="0" presId="urn:microsoft.com/office/officeart/2005/8/layout/hProcess9"/>
    <dgm:cxn modelId="{50FFA958-230E-4D7F-9C57-FC6ACB8E4953}" srcId="{AE93E2F6-20C5-4BC3-8B77-D0E77C96F8D4}" destId="{E53F1E14-D7EB-4019-9AD5-9B7CB826A0B9}" srcOrd="4" destOrd="0" parTransId="{15C56946-1467-4E46-9EC8-A977B4FBD9E0}" sibTransId="{7F5D2ACF-AFF3-41C9-94B5-5E236B014908}"/>
    <dgm:cxn modelId="{E1F59C34-E826-4333-B27D-46B1C923D240}" srcId="{AE93E2F6-20C5-4BC3-8B77-D0E77C96F8D4}" destId="{85E68489-A72E-4EED-A091-E519C5697BEB}" srcOrd="2" destOrd="0" parTransId="{C02805C2-D1BA-4727-B1BE-57D2199E8FA5}" sibTransId="{29035B03-788E-43CD-AFB4-E3A628110B5D}"/>
    <dgm:cxn modelId="{753429DE-6B5B-46FA-B123-C6DE43E399EF}" srcId="{AE93E2F6-20C5-4BC3-8B77-D0E77C96F8D4}" destId="{84147197-C44D-4626-943B-38D34ABE756D}" srcOrd="3" destOrd="0" parTransId="{988C811C-5FA1-461D-B81E-78C49ED0455A}" sibTransId="{6669F18F-A35B-4285-989A-E6339F7F2DB6}"/>
    <dgm:cxn modelId="{5637EB9B-82CB-4212-8B16-585689482BE5}" type="presOf" srcId="{EFCA2C02-FB55-4D7C-88E1-C09CE1DB12AB}" destId="{1C682E61-995D-466B-A6F8-003C76D480B0}" srcOrd="0" destOrd="0" presId="urn:microsoft.com/office/officeart/2005/8/layout/hProcess9"/>
    <dgm:cxn modelId="{E592F967-E06F-482C-9B75-11E5AA1EAA2A}" type="presOf" srcId="{AE93E2F6-20C5-4BC3-8B77-D0E77C96F8D4}" destId="{311BBB34-CC60-4517-8210-E9BC51E61233}" srcOrd="0" destOrd="0" presId="urn:microsoft.com/office/officeart/2005/8/layout/hProcess9"/>
    <dgm:cxn modelId="{86EC7E5E-DF4B-4267-83DA-EE4A41953E09}" type="presParOf" srcId="{311BBB34-CC60-4517-8210-E9BC51E61233}" destId="{B08E30D6-E283-434C-9C23-2C1BB5396927}" srcOrd="0" destOrd="0" presId="urn:microsoft.com/office/officeart/2005/8/layout/hProcess9"/>
    <dgm:cxn modelId="{57647BE4-8222-4CD0-8044-F4EA25478587}" type="presParOf" srcId="{311BBB34-CC60-4517-8210-E9BC51E61233}" destId="{E09A8572-C74F-461F-BD1E-81FE119C07E5}" srcOrd="1" destOrd="0" presId="urn:microsoft.com/office/officeart/2005/8/layout/hProcess9"/>
    <dgm:cxn modelId="{882C391D-551F-4199-98EA-27C6F462CCC6}" type="presParOf" srcId="{E09A8572-C74F-461F-BD1E-81FE119C07E5}" destId="{1C682E61-995D-466B-A6F8-003C76D480B0}" srcOrd="0" destOrd="0" presId="urn:microsoft.com/office/officeart/2005/8/layout/hProcess9"/>
    <dgm:cxn modelId="{50F3860F-0752-435C-A114-EBD48E03A26E}" type="presParOf" srcId="{E09A8572-C74F-461F-BD1E-81FE119C07E5}" destId="{2F0CAA91-18DE-47E6-A75F-B766F2A5F256}" srcOrd="1" destOrd="0" presId="urn:microsoft.com/office/officeart/2005/8/layout/hProcess9"/>
    <dgm:cxn modelId="{D09F76B1-858B-4E88-A812-2D43EB653EEE}" type="presParOf" srcId="{E09A8572-C74F-461F-BD1E-81FE119C07E5}" destId="{F24BFD11-B048-4E1F-9B9B-CF0DB56A4708}" srcOrd="2" destOrd="0" presId="urn:microsoft.com/office/officeart/2005/8/layout/hProcess9"/>
    <dgm:cxn modelId="{BB755BF6-86AA-48AF-BBE5-AC6A522AFCC0}" type="presParOf" srcId="{E09A8572-C74F-461F-BD1E-81FE119C07E5}" destId="{4298829C-6539-442B-89EE-683864759C2A}" srcOrd="3" destOrd="0" presId="urn:microsoft.com/office/officeart/2005/8/layout/hProcess9"/>
    <dgm:cxn modelId="{149B4ACD-47FF-4566-985C-D1835676903B}" type="presParOf" srcId="{E09A8572-C74F-461F-BD1E-81FE119C07E5}" destId="{6D277107-A26D-4723-9A38-CFAE558C6EFB}" srcOrd="4" destOrd="0" presId="urn:microsoft.com/office/officeart/2005/8/layout/hProcess9"/>
    <dgm:cxn modelId="{4A9C4BE6-8F64-4756-B188-A95EF9F33B55}" type="presParOf" srcId="{E09A8572-C74F-461F-BD1E-81FE119C07E5}" destId="{4D7E16F0-21FF-471A-A89A-00E6C1FC87C0}" srcOrd="5" destOrd="0" presId="urn:microsoft.com/office/officeart/2005/8/layout/hProcess9"/>
    <dgm:cxn modelId="{4C863FC1-38DB-4C20-A198-0EB07907DE9E}" type="presParOf" srcId="{E09A8572-C74F-461F-BD1E-81FE119C07E5}" destId="{1A050C51-A23B-4B68-9A4B-21E35AB319DA}" srcOrd="6" destOrd="0" presId="urn:microsoft.com/office/officeart/2005/8/layout/hProcess9"/>
    <dgm:cxn modelId="{9A7D83D6-309D-45D2-892D-0F7EB4CB3C97}" type="presParOf" srcId="{E09A8572-C74F-461F-BD1E-81FE119C07E5}" destId="{13DD0DBC-B33D-40C7-BA87-D6037807898F}" srcOrd="7" destOrd="0" presId="urn:microsoft.com/office/officeart/2005/8/layout/hProcess9"/>
    <dgm:cxn modelId="{04F7AD6D-A037-467D-9D92-DAAC17335D35}" type="presParOf" srcId="{E09A8572-C74F-461F-BD1E-81FE119C07E5}" destId="{24F821D8-0D66-4811-88BF-C15116F02879}" srcOrd="8" destOrd="0" presId="urn:microsoft.com/office/officeart/2005/8/layout/hProcess9"/>
    <dgm:cxn modelId="{218FD74C-2A75-40F9-BCD9-F12247E5CA37}" type="presParOf" srcId="{E09A8572-C74F-461F-BD1E-81FE119C07E5}" destId="{35A0A9DC-EA1B-47C7-A95B-7B066208E52D}" srcOrd="9" destOrd="0" presId="urn:microsoft.com/office/officeart/2005/8/layout/hProcess9"/>
    <dgm:cxn modelId="{EC57448E-C130-4993-9768-7DEDA4714A41}" type="presParOf" srcId="{E09A8572-C74F-461F-BD1E-81FE119C07E5}" destId="{8A6B0814-5FBD-40A1-AB1B-9C695258E54C}" srcOrd="10"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A82147-1B97-46E5-B064-7837FED456D8}" type="doc">
      <dgm:prSet loTypeId="urn:microsoft.com/office/officeart/2005/8/layout/lProcess1" loCatId="process" qsTypeId="urn:microsoft.com/office/officeart/2005/8/quickstyle/simple4#1" qsCatId="simple" csTypeId="urn:microsoft.com/office/officeart/2005/8/colors/accent3_1" csCatId="accent3" phldr="1"/>
      <dgm:spPr/>
      <dgm:t>
        <a:bodyPr/>
        <a:lstStyle/>
        <a:p>
          <a:endParaRPr lang="en-US"/>
        </a:p>
      </dgm:t>
    </dgm:pt>
    <dgm:pt modelId="{011BBFA5-E3A2-4E37-935A-95421AA44B85}">
      <dgm:prSet phldrT="[Text]"/>
      <dgm:spPr/>
      <dgm:t>
        <a:bodyPr/>
        <a:lstStyle/>
        <a:p>
          <a:r>
            <a:rPr lang="en-US" b="1" dirty="0" smtClean="0">
              <a:solidFill>
                <a:schemeClr val="accent3">
                  <a:lumMod val="50000"/>
                </a:schemeClr>
              </a:solidFill>
              <a:latin typeface="Arial Narrow" pitchFamily="84" charset="0"/>
            </a:rPr>
            <a:t>Financial terms</a:t>
          </a:r>
          <a:endParaRPr lang="en-US" b="1" dirty="0">
            <a:solidFill>
              <a:schemeClr val="accent3">
                <a:lumMod val="50000"/>
              </a:schemeClr>
            </a:solidFill>
          </a:endParaRPr>
        </a:p>
      </dgm:t>
    </dgm:pt>
    <dgm:pt modelId="{0A4F1517-C563-4C6D-BCE9-BCA5F1F7439E}" type="parTrans" cxnId="{A0FA01CA-D2F0-47AE-AF8C-65E500B53E48}">
      <dgm:prSet/>
      <dgm:spPr/>
      <dgm:t>
        <a:bodyPr/>
        <a:lstStyle/>
        <a:p>
          <a:endParaRPr lang="en-US"/>
        </a:p>
      </dgm:t>
    </dgm:pt>
    <dgm:pt modelId="{ABD1BB3F-8E56-4F20-9A60-EFF6CE1EC473}" type="sibTrans" cxnId="{A0FA01CA-D2F0-47AE-AF8C-65E500B53E48}">
      <dgm:prSet/>
      <dgm:spPr/>
      <dgm:t>
        <a:bodyPr/>
        <a:lstStyle/>
        <a:p>
          <a:endParaRPr lang="en-US"/>
        </a:p>
      </dgm:t>
    </dgm:pt>
    <dgm:pt modelId="{A00BF855-303F-4256-89AE-C36B13D3C587}">
      <dgm:prSet phldrT="[Text]"/>
      <dgm:spPr/>
      <dgm:t>
        <a:bodyPr/>
        <a:lstStyle/>
        <a:p>
          <a:r>
            <a:rPr lang="en-US" dirty="0" smtClean="0">
              <a:latin typeface="Arial Narrow" pitchFamily="84" charset="0"/>
            </a:rPr>
            <a:t>License issue fee</a:t>
          </a:r>
          <a:endParaRPr lang="en-US" dirty="0"/>
        </a:p>
      </dgm:t>
    </dgm:pt>
    <dgm:pt modelId="{D430E8A9-2EBD-44B8-B919-7F35215A875B}" type="parTrans" cxnId="{575FE516-5A3A-4D1A-BFBC-6BED13885735}">
      <dgm:prSet/>
      <dgm:spPr/>
      <dgm:t>
        <a:bodyPr/>
        <a:lstStyle/>
        <a:p>
          <a:endParaRPr lang="en-US"/>
        </a:p>
      </dgm:t>
    </dgm:pt>
    <dgm:pt modelId="{11A89173-3920-45AD-B6C3-8C4FFDAD6324}" type="sibTrans" cxnId="{575FE516-5A3A-4D1A-BFBC-6BED13885735}">
      <dgm:prSet/>
      <dgm:spPr/>
      <dgm:t>
        <a:bodyPr/>
        <a:lstStyle/>
        <a:p>
          <a:endParaRPr lang="en-US"/>
        </a:p>
      </dgm:t>
    </dgm:pt>
    <dgm:pt modelId="{C1ECE503-226E-4373-A8B4-6F7D970E5D03}">
      <dgm:prSet phldrT="[Text]"/>
      <dgm:spPr/>
      <dgm:t>
        <a:bodyPr/>
        <a:lstStyle/>
        <a:p>
          <a:r>
            <a:rPr lang="en-US" dirty="0" smtClean="0">
              <a:latin typeface="Arial Narrow" pitchFamily="84" charset="0"/>
            </a:rPr>
            <a:t>Annual minimum payments</a:t>
          </a:r>
          <a:endParaRPr lang="en-US" dirty="0"/>
        </a:p>
      </dgm:t>
    </dgm:pt>
    <dgm:pt modelId="{D835FE66-657F-4AD4-B7F9-370102159AE5}" type="parTrans" cxnId="{6BDE316D-DF7B-4A8E-A869-6A9544BC8A3B}">
      <dgm:prSet/>
      <dgm:spPr/>
      <dgm:t>
        <a:bodyPr/>
        <a:lstStyle/>
        <a:p>
          <a:endParaRPr lang="en-US"/>
        </a:p>
      </dgm:t>
    </dgm:pt>
    <dgm:pt modelId="{D596E7D0-ACBD-45B4-AC79-72043F36AC49}" type="sibTrans" cxnId="{6BDE316D-DF7B-4A8E-A869-6A9544BC8A3B}">
      <dgm:prSet/>
      <dgm:spPr/>
      <dgm:t>
        <a:bodyPr/>
        <a:lstStyle/>
        <a:p>
          <a:endParaRPr lang="en-US"/>
        </a:p>
      </dgm:t>
    </dgm:pt>
    <dgm:pt modelId="{1A6E1313-626F-46EF-8DDB-FB59D5B07799}">
      <dgm:prSet phldrT="[Text]"/>
      <dgm:spPr/>
      <dgm:t>
        <a:bodyPr/>
        <a:lstStyle/>
        <a:p>
          <a:r>
            <a:rPr lang="en-US" b="1" dirty="0" smtClean="0">
              <a:solidFill>
                <a:schemeClr val="accent3">
                  <a:lumMod val="50000"/>
                </a:schemeClr>
              </a:solidFill>
              <a:latin typeface="Arial Narrow" pitchFamily="84" charset="0"/>
            </a:rPr>
            <a:t>Non-financial terms</a:t>
          </a:r>
        </a:p>
      </dgm:t>
    </dgm:pt>
    <dgm:pt modelId="{31E715E7-4A6F-4A4D-A600-CF442A975966}" type="parTrans" cxnId="{DDB6948E-EC64-46F4-8CD5-9F9806990B8C}">
      <dgm:prSet/>
      <dgm:spPr/>
      <dgm:t>
        <a:bodyPr/>
        <a:lstStyle/>
        <a:p>
          <a:endParaRPr lang="en-US"/>
        </a:p>
      </dgm:t>
    </dgm:pt>
    <dgm:pt modelId="{3B5912EB-9978-456D-8F3D-61BBF7B27705}" type="sibTrans" cxnId="{DDB6948E-EC64-46F4-8CD5-9F9806990B8C}">
      <dgm:prSet/>
      <dgm:spPr/>
      <dgm:t>
        <a:bodyPr/>
        <a:lstStyle/>
        <a:p>
          <a:endParaRPr lang="en-US"/>
        </a:p>
      </dgm:t>
    </dgm:pt>
    <dgm:pt modelId="{74FABCA5-CA25-4996-ADD7-792B798D5939}">
      <dgm:prSet phldrT="[Text]"/>
      <dgm:spPr/>
      <dgm:t>
        <a:bodyPr/>
        <a:lstStyle/>
        <a:p>
          <a:r>
            <a:rPr lang="en-US" dirty="0" smtClean="0">
              <a:latin typeface="Arial Narrow" pitchFamily="84" charset="0"/>
            </a:rPr>
            <a:t>Definitions</a:t>
          </a:r>
          <a:endParaRPr lang="en-US" dirty="0"/>
        </a:p>
      </dgm:t>
    </dgm:pt>
    <dgm:pt modelId="{E34876E0-59BF-4F44-A9B1-B425937FC26C}" type="parTrans" cxnId="{7C63BB20-622B-41F2-AD07-C71F4AECC418}">
      <dgm:prSet/>
      <dgm:spPr/>
      <dgm:t>
        <a:bodyPr/>
        <a:lstStyle/>
        <a:p>
          <a:endParaRPr lang="en-US"/>
        </a:p>
      </dgm:t>
    </dgm:pt>
    <dgm:pt modelId="{BDE09716-A2E5-4343-BC7F-0DDCC0DDCBDB}" type="sibTrans" cxnId="{7C63BB20-622B-41F2-AD07-C71F4AECC418}">
      <dgm:prSet/>
      <dgm:spPr/>
      <dgm:t>
        <a:bodyPr/>
        <a:lstStyle/>
        <a:p>
          <a:endParaRPr lang="en-US"/>
        </a:p>
      </dgm:t>
    </dgm:pt>
    <dgm:pt modelId="{BE9B301F-81E2-4B5F-8A3D-DD8B51241D6F}">
      <dgm:prSet phldrT="[Text]"/>
      <dgm:spPr/>
      <dgm:t>
        <a:bodyPr/>
        <a:lstStyle/>
        <a:p>
          <a:r>
            <a:rPr lang="en-US" dirty="0" smtClean="0">
              <a:latin typeface="Arial Narrow" pitchFamily="84" charset="0"/>
            </a:rPr>
            <a:t>Grant</a:t>
          </a:r>
          <a:endParaRPr lang="en-US" dirty="0"/>
        </a:p>
      </dgm:t>
    </dgm:pt>
    <dgm:pt modelId="{0ACAB2B6-7A00-4885-8B6C-8D8AC633C38C}" type="parTrans" cxnId="{EA0E02D9-6274-43E1-9CDB-AA98C0BABE5C}">
      <dgm:prSet/>
      <dgm:spPr/>
      <dgm:t>
        <a:bodyPr/>
        <a:lstStyle/>
        <a:p>
          <a:endParaRPr lang="en-US"/>
        </a:p>
      </dgm:t>
    </dgm:pt>
    <dgm:pt modelId="{7BD880E9-3AB2-4098-B749-A438670B73BB}" type="sibTrans" cxnId="{EA0E02D9-6274-43E1-9CDB-AA98C0BABE5C}">
      <dgm:prSet/>
      <dgm:spPr/>
      <dgm:t>
        <a:bodyPr/>
        <a:lstStyle/>
        <a:p>
          <a:endParaRPr lang="en-US"/>
        </a:p>
      </dgm:t>
    </dgm:pt>
    <dgm:pt modelId="{B1D9F9B1-A40A-436E-8857-9F3D9F0EEDA2}">
      <dgm:prSet phldrT="[Text]"/>
      <dgm:spPr/>
      <dgm:t>
        <a:bodyPr/>
        <a:lstStyle/>
        <a:p>
          <a:r>
            <a:rPr lang="en-US" dirty="0" smtClean="0">
              <a:latin typeface="Arial Narrow" pitchFamily="84" charset="0"/>
            </a:rPr>
            <a:t>Earned royalties</a:t>
          </a:r>
          <a:endParaRPr lang="en-US" dirty="0"/>
        </a:p>
      </dgm:t>
    </dgm:pt>
    <dgm:pt modelId="{D535DDBB-F81C-42B3-897C-07BCE5224660}" type="parTrans" cxnId="{4B0CE7E5-152B-4E68-8146-024C2B0CC3E4}">
      <dgm:prSet/>
      <dgm:spPr/>
      <dgm:t>
        <a:bodyPr/>
        <a:lstStyle/>
        <a:p>
          <a:endParaRPr lang="en-US"/>
        </a:p>
      </dgm:t>
    </dgm:pt>
    <dgm:pt modelId="{40C332D3-5AFB-4EA7-9176-3589B3616D0A}" type="sibTrans" cxnId="{4B0CE7E5-152B-4E68-8146-024C2B0CC3E4}">
      <dgm:prSet/>
      <dgm:spPr/>
      <dgm:t>
        <a:bodyPr/>
        <a:lstStyle/>
        <a:p>
          <a:endParaRPr lang="en-US"/>
        </a:p>
      </dgm:t>
    </dgm:pt>
    <dgm:pt modelId="{25F356C8-967D-4F7D-84D1-30BEF4B872AA}">
      <dgm:prSet phldrT="[Text]"/>
      <dgm:spPr/>
      <dgm:t>
        <a:bodyPr/>
        <a:lstStyle/>
        <a:p>
          <a:r>
            <a:rPr lang="en-US" dirty="0" smtClean="0">
              <a:latin typeface="Arial Narrow" pitchFamily="84" charset="0"/>
            </a:rPr>
            <a:t>Reimbursement of patent costs</a:t>
          </a:r>
          <a:endParaRPr lang="en-US" dirty="0"/>
        </a:p>
      </dgm:t>
    </dgm:pt>
    <dgm:pt modelId="{DB0BC220-5733-45B5-8965-572EAC257A02}" type="parTrans" cxnId="{FB708054-4D43-410F-99C5-A4E89EB7B02F}">
      <dgm:prSet/>
      <dgm:spPr/>
      <dgm:t>
        <a:bodyPr/>
        <a:lstStyle/>
        <a:p>
          <a:endParaRPr lang="en-US"/>
        </a:p>
      </dgm:t>
    </dgm:pt>
    <dgm:pt modelId="{9FD19D7F-2A38-4038-913A-06A1BD1FDB04}" type="sibTrans" cxnId="{FB708054-4D43-410F-99C5-A4E89EB7B02F}">
      <dgm:prSet/>
      <dgm:spPr/>
      <dgm:t>
        <a:bodyPr/>
        <a:lstStyle/>
        <a:p>
          <a:endParaRPr lang="en-US"/>
        </a:p>
      </dgm:t>
    </dgm:pt>
    <dgm:pt modelId="{C89C4F7F-9E89-4028-A104-99716CBF4950}">
      <dgm:prSet phldrT="[Text]"/>
      <dgm:spPr/>
      <dgm:t>
        <a:bodyPr/>
        <a:lstStyle/>
        <a:p>
          <a:r>
            <a:rPr lang="en-US" dirty="0" smtClean="0">
              <a:latin typeface="Arial Narrow" pitchFamily="84" charset="0"/>
            </a:rPr>
            <a:t>Equity in start-up companies</a:t>
          </a:r>
          <a:endParaRPr lang="en-US" dirty="0"/>
        </a:p>
      </dgm:t>
    </dgm:pt>
    <dgm:pt modelId="{FCA99D4A-FB71-4D02-9053-CF7D259CB441}" type="parTrans" cxnId="{CC292814-C131-4539-98FE-8C518F35BEFA}">
      <dgm:prSet/>
      <dgm:spPr/>
      <dgm:t>
        <a:bodyPr/>
        <a:lstStyle/>
        <a:p>
          <a:endParaRPr lang="en-US"/>
        </a:p>
      </dgm:t>
    </dgm:pt>
    <dgm:pt modelId="{E88C8FCC-823A-4F0B-B682-A8C40996FB94}" type="sibTrans" cxnId="{CC292814-C131-4539-98FE-8C518F35BEFA}">
      <dgm:prSet/>
      <dgm:spPr/>
      <dgm:t>
        <a:bodyPr/>
        <a:lstStyle/>
        <a:p>
          <a:endParaRPr lang="en-US"/>
        </a:p>
      </dgm:t>
    </dgm:pt>
    <dgm:pt modelId="{ACB279DB-E696-4963-889E-5F015706EB9D}">
      <dgm:prSet phldrT="[Text]"/>
      <dgm:spPr/>
      <dgm:t>
        <a:bodyPr/>
        <a:lstStyle/>
        <a:p>
          <a:r>
            <a:rPr lang="en-US" dirty="0" smtClean="0">
              <a:latin typeface="Arial Narrow" pitchFamily="84" charset="0"/>
            </a:rPr>
            <a:t>Development milestones &amp; diligence provisions</a:t>
          </a:r>
          <a:endParaRPr lang="en-US" dirty="0"/>
        </a:p>
      </dgm:t>
    </dgm:pt>
    <dgm:pt modelId="{2992843D-29FB-4313-ADED-CBCC7F8D2A8E}" type="parTrans" cxnId="{10F22C90-10FA-4797-9F6E-8DC7D4465C42}">
      <dgm:prSet/>
      <dgm:spPr/>
      <dgm:t>
        <a:bodyPr/>
        <a:lstStyle/>
        <a:p>
          <a:endParaRPr lang="en-US"/>
        </a:p>
      </dgm:t>
    </dgm:pt>
    <dgm:pt modelId="{698B16E8-AB69-440E-8510-6EE2CD8DC5C1}" type="sibTrans" cxnId="{10F22C90-10FA-4797-9F6E-8DC7D4465C42}">
      <dgm:prSet/>
      <dgm:spPr/>
      <dgm:t>
        <a:bodyPr/>
        <a:lstStyle/>
        <a:p>
          <a:endParaRPr lang="en-US"/>
        </a:p>
      </dgm:t>
    </dgm:pt>
    <dgm:pt modelId="{323BC7DD-BE5A-4B12-A5C3-12818A881899}">
      <dgm:prSet phldrT="[Text]"/>
      <dgm:spPr/>
      <dgm:t>
        <a:bodyPr/>
        <a:lstStyle/>
        <a:p>
          <a:r>
            <a:rPr lang="en-US" dirty="0" smtClean="0">
              <a:latin typeface="Arial Narrow" pitchFamily="84" charset="0"/>
            </a:rPr>
            <a:t>Warranties and indemnities</a:t>
          </a:r>
          <a:endParaRPr lang="en-US" dirty="0"/>
        </a:p>
      </dgm:t>
    </dgm:pt>
    <dgm:pt modelId="{1E5BD6F2-F03D-4FE3-8EA7-142DEA41B80F}" type="parTrans" cxnId="{03D11C7D-2178-483D-A097-007BAD10386A}">
      <dgm:prSet/>
      <dgm:spPr/>
      <dgm:t>
        <a:bodyPr/>
        <a:lstStyle/>
        <a:p>
          <a:endParaRPr lang="en-US"/>
        </a:p>
      </dgm:t>
    </dgm:pt>
    <dgm:pt modelId="{EBCF28EB-21BE-4487-A51D-0750AC7CD695}" type="sibTrans" cxnId="{03D11C7D-2178-483D-A097-007BAD10386A}">
      <dgm:prSet/>
      <dgm:spPr/>
      <dgm:t>
        <a:bodyPr/>
        <a:lstStyle/>
        <a:p>
          <a:endParaRPr lang="en-US"/>
        </a:p>
      </dgm:t>
    </dgm:pt>
    <dgm:pt modelId="{156D630A-9713-4A36-BEF6-8CDF76D37852}">
      <dgm:prSet phldrT="[Text]"/>
      <dgm:spPr/>
      <dgm:t>
        <a:bodyPr/>
        <a:lstStyle/>
        <a:p>
          <a:r>
            <a:rPr lang="en-US" dirty="0" smtClean="0">
              <a:latin typeface="Arial Narrow" pitchFamily="84" charset="0"/>
            </a:rPr>
            <a:t>Infringement actions</a:t>
          </a:r>
          <a:endParaRPr lang="en-US" dirty="0"/>
        </a:p>
      </dgm:t>
    </dgm:pt>
    <dgm:pt modelId="{1A4BB517-F915-42F9-A94A-C4F6E91A17A1}" type="parTrans" cxnId="{6058A838-04CB-4DB2-9D0D-6569356F421F}">
      <dgm:prSet/>
      <dgm:spPr/>
      <dgm:t>
        <a:bodyPr/>
        <a:lstStyle/>
        <a:p>
          <a:endParaRPr lang="en-US"/>
        </a:p>
      </dgm:t>
    </dgm:pt>
    <dgm:pt modelId="{3477EB0F-E40E-4E72-ADD7-9352B60C4FF9}" type="sibTrans" cxnId="{6058A838-04CB-4DB2-9D0D-6569356F421F}">
      <dgm:prSet/>
      <dgm:spPr/>
      <dgm:t>
        <a:bodyPr/>
        <a:lstStyle/>
        <a:p>
          <a:endParaRPr lang="en-US"/>
        </a:p>
      </dgm:t>
    </dgm:pt>
    <dgm:pt modelId="{7D86D0C7-4C22-4DFF-8E5E-248402C244C9}">
      <dgm:prSet phldrT="[Text]"/>
      <dgm:spPr/>
      <dgm:t>
        <a:bodyPr/>
        <a:lstStyle/>
        <a:p>
          <a:r>
            <a:rPr lang="en-US" dirty="0" smtClean="0">
              <a:latin typeface="Arial Narrow" pitchFamily="84" charset="0"/>
            </a:rPr>
            <a:t>Dispute resolution</a:t>
          </a:r>
          <a:endParaRPr lang="en-US" dirty="0"/>
        </a:p>
      </dgm:t>
    </dgm:pt>
    <dgm:pt modelId="{7F9B8822-16E4-42AE-931C-695DAEFA262E}" type="parTrans" cxnId="{52A10426-12A4-4F21-8588-3F8FB1185BE3}">
      <dgm:prSet/>
      <dgm:spPr/>
      <dgm:t>
        <a:bodyPr/>
        <a:lstStyle/>
        <a:p>
          <a:endParaRPr lang="en-US"/>
        </a:p>
      </dgm:t>
    </dgm:pt>
    <dgm:pt modelId="{58D105F1-01F5-4C6D-AFC8-E1ABA962CB93}" type="sibTrans" cxnId="{52A10426-12A4-4F21-8588-3F8FB1185BE3}">
      <dgm:prSet/>
      <dgm:spPr/>
      <dgm:t>
        <a:bodyPr/>
        <a:lstStyle/>
        <a:p>
          <a:endParaRPr lang="en-US"/>
        </a:p>
      </dgm:t>
    </dgm:pt>
    <dgm:pt modelId="{91C26E80-EFF8-483D-8C5D-3F41B0166E49}" type="pres">
      <dgm:prSet presAssocID="{B0A82147-1B97-46E5-B064-7837FED456D8}" presName="Name0" presStyleCnt="0">
        <dgm:presLayoutVars>
          <dgm:dir/>
          <dgm:animLvl val="lvl"/>
          <dgm:resizeHandles val="exact"/>
        </dgm:presLayoutVars>
      </dgm:prSet>
      <dgm:spPr/>
      <dgm:t>
        <a:bodyPr/>
        <a:lstStyle/>
        <a:p>
          <a:endParaRPr lang="en-US"/>
        </a:p>
      </dgm:t>
    </dgm:pt>
    <dgm:pt modelId="{5CE6BF91-EA9D-488B-9040-FC815548F35E}" type="pres">
      <dgm:prSet presAssocID="{011BBFA5-E3A2-4E37-935A-95421AA44B85}" presName="vertFlow" presStyleCnt="0"/>
      <dgm:spPr/>
    </dgm:pt>
    <dgm:pt modelId="{61FD38F6-B761-4678-B06E-0E941314754D}" type="pres">
      <dgm:prSet presAssocID="{011BBFA5-E3A2-4E37-935A-95421AA44B85}" presName="header" presStyleLbl="node1" presStyleIdx="0" presStyleCnt="2"/>
      <dgm:spPr/>
      <dgm:t>
        <a:bodyPr/>
        <a:lstStyle/>
        <a:p>
          <a:endParaRPr lang="en-US"/>
        </a:p>
      </dgm:t>
    </dgm:pt>
    <dgm:pt modelId="{871231BE-6EC2-44AB-BAC9-315622E0F646}" type="pres">
      <dgm:prSet presAssocID="{D430E8A9-2EBD-44B8-B919-7F35215A875B}" presName="parTrans" presStyleLbl="sibTrans2D1" presStyleIdx="0" presStyleCnt="11"/>
      <dgm:spPr/>
      <dgm:t>
        <a:bodyPr/>
        <a:lstStyle/>
        <a:p>
          <a:endParaRPr lang="en-US"/>
        </a:p>
      </dgm:t>
    </dgm:pt>
    <dgm:pt modelId="{3D501FA0-66FF-4773-B13E-042B620116AA}" type="pres">
      <dgm:prSet presAssocID="{A00BF855-303F-4256-89AE-C36B13D3C587}" presName="child" presStyleLbl="alignAccFollowNode1" presStyleIdx="0" presStyleCnt="11">
        <dgm:presLayoutVars>
          <dgm:chMax val="0"/>
          <dgm:bulletEnabled val="1"/>
        </dgm:presLayoutVars>
      </dgm:prSet>
      <dgm:spPr/>
      <dgm:t>
        <a:bodyPr/>
        <a:lstStyle/>
        <a:p>
          <a:endParaRPr lang="en-US"/>
        </a:p>
      </dgm:t>
    </dgm:pt>
    <dgm:pt modelId="{AF2D3F21-A6A0-4CD1-9A97-836D0A375F13}" type="pres">
      <dgm:prSet presAssocID="{11A89173-3920-45AD-B6C3-8C4FFDAD6324}" presName="sibTrans" presStyleLbl="sibTrans2D1" presStyleIdx="1" presStyleCnt="11"/>
      <dgm:spPr/>
      <dgm:t>
        <a:bodyPr/>
        <a:lstStyle/>
        <a:p>
          <a:endParaRPr lang="en-US"/>
        </a:p>
      </dgm:t>
    </dgm:pt>
    <dgm:pt modelId="{1EA6BAB4-CA3A-4A39-BCBC-A37A0D65236D}" type="pres">
      <dgm:prSet presAssocID="{C1ECE503-226E-4373-A8B4-6F7D970E5D03}" presName="child" presStyleLbl="alignAccFollowNode1" presStyleIdx="1" presStyleCnt="11">
        <dgm:presLayoutVars>
          <dgm:chMax val="0"/>
          <dgm:bulletEnabled val="1"/>
        </dgm:presLayoutVars>
      </dgm:prSet>
      <dgm:spPr/>
      <dgm:t>
        <a:bodyPr/>
        <a:lstStyle/>
        <a:p>
          <a:endParaRPr lang="en-US"/>
        </a:p>
      </dgm:t>
    </dgm:pt>
    <dgm:pt modelId="{4171577C-7E1C-4698-93B8-49FD121921F5}" type="pres">
      <dgm:prSet presAssocID="{D596E7D0-ACBD-45B4-AC79-72043F36AC49}" presName="sibTrans" presStyleLbl="sibTrans2D1" presStyleIdx="2" presStyleCnt="11"/>
      <dgm:spPr/>
      <dgm:t>
        <a:bodyPr/>
        <a:lstStyle/>
        <a:p>
          <a:endParaRPr lang="en-US"/>
        </a:p>
      </dgm:t>
    </dgm:pt>
    <dgm:pt modelId="{62E4BB70-40E5-453C-82F8-4534064B5639}" type="pres">
      <dgm:prSet presAssocID="{B1D9F9B1-A40A-436E-8857-9F3D9F0EEDA2}" presName="child" presStyleLbl="alignAccFollowNode1" presStyleIdx="2" presStyleCnt="11">
        <dgm:presLayoutVars>
          <dgm:chMax val="0"/>
          <dgm:bulletEnabled val="1"/>
        </dgm:presLayoutVars>
      </dgm:prSet>
      <dgm:spPr/>
      <dgm:t>
        <a:bodyPr/>
        <a:lstStyle/>
        <a:p>
          <a:endParaRPr lang="en-US"/>
        </a:p>
      </dgm:t>
    </dgm:pt>
    <dgm:pt modelId="{6A9BF4FC-BA3C-42F9-BEB3-33C864EB667C}" type="pres">
      <dgm:prSet presAssocID="{40C332D3-5AFB-4EA7-9176-3589B3616D0A}" presName="sibTrans" presStyleLbl="sibTrans2D1" presStyleIdx="3" presStyleCnt="11"/>
      <dgm:spPr/>
      <dgm:t>
        <a:bodyPr/>
        <a:lstStyle/>
        <a:p>
          <a:endParaRPr lang="en-US"/>
        </a:p>
      </dgm:t>
    </dgm:pt>
    <dgm:pt modelId="{9A49B2F2-1A45-4C2E-9883-99063623AAE2}" type="pres">
      <dgm:prSet presAssocID="{25F356C8-967D-4F7D-84D1-30BEF4B872AA}" presName="child" presStyleLbl="alignAccFollowNode1" presStyleIdx="3" presStyleCnt="11">
        <dgm:presLayoutVars>
          <dgm:chMax val="0"/>
          <dgm:bulletEnabled val="1"/>
        </dgm:presLayoutVars>
      </dgm:prSet>
      <dgm:spPr/>
      <dgm:t>
        <a:bodyPr/>
        <a:lstStyle/>
        <a:p>
          <a:endParaRPr lang="en-US"/>
        </a:p>
      </dgm:t>
    </dgm:pt>
    <dgm:pt modelId="{AA39B3A6-0CCF-4EA0-8B75-814BB87EC8C5}" type="pres">
      <dgm:prSet presAssocID="{9FD19D7F-2A38-4038-913A-06A1BD1FDB04}" presName="sibTrans" presStyleLbl="sibTrans2D1" presStyleIdx="4" presStyleCnt="11"/>
      <dgm:spPr/>
      <dgm:t>
        <a:bodyPr/>
        <a:lstStyle/>
        <a:p>
          <a:endParaRPr lang="en-US"/>
        </a:p>
      </dgm:t>
    </dgm:pt>
    <dgm:pt modelId="{2BE2E0B6-8D6D-44E4-88F8-6D2755DFCBA9}" type="pres">
      <dgm:prSet presAssocID="{C89C4F7F-9E89-4028-A104-99716CBF4950}" presName="child" presStyleLbl="alignAccFollowNode1" presStyleIdx="4" presStyleCnt="11">
        <dgm:presLayoutVars>
          <dgm:chMax val="0"/>
          <dgm:bulletEnabled val="1"/>
        </dgm:presLayoutVars>
      </dgm:prSet>
      <dgm:spPr/>
      <dgm:t>
        <a:bodyPr/>
        <a:lstStyle/>
        <a:p>
          <a:endParaRPr lang="en-US"/>
        </a:p>
      </dgm:t>
    </dgm:pt>
    <dgm:pt modelId="{BF292F6A-F116-4E73-917D-02D69F7D2808}" type="pres">
      <dgm:prSet presAssocID="{011BBFA5-E3A2-4E37-935A-95421AA44B85}" presName="hSp" presStyleCnt="0"/>
      <dgm:spPr/>
    </dgm:pt>
    <dgm:pt modelId="{9293E428-75E1-4B47-8F2B-42063A60D67B}" type="pres">
      <dgm:prSet presAssocID="{1A6E1313-626F-46EF-8DDB-FB59D5B07799}" presName="vertFlow" presStyleCnt="0"/>
      <dgm:spPr/>
    </dgm:pt>
    <dgm:pt modelId="{B6373F10-2E41-47A8-8C86-7DAD567B3A1E}" type="pres">
      <dgm:prSet presAssocID="{1A6E1313-626F-46EF-8DDB-FB59D5B07799}" presName="header" presStyleLbl="node1" presStyleIdx="1" presStyleCnt="2"/>
      <dgm:spPr/>
      <dgm:t>
        <a:bodyPr/>
        <a:lstStyle/>
        <a:p>
          <a:endParaRPr lang="en-US"/>
        </a:p>
      </dgm:t>
    </dgm:pt>
    <dgm:pt modelId="{C30B5699-C60D-4477-BAC5-23569363121F}" type="pres">
      <dgm:prSet presAssocID="{E34876E0-59BF-4F44-A9B1-B425937FC26C}" presName="parTrans" presStyleLbl="sibTrans2D1" presStyleIdx="5" presStyleCnt="11"/>
      <dgm:spPr/>
      <dgm:t>
        <a:bodyPr/>
        <a:lstStyle/>
        <a:p>
          <a:endParaRPr lang="en-US"/>
        </a:p>
      </dgm:t>
    </dgm:pt>
    <dgm:pt modelId="{69DDF8DE-8E3D-486D-BF3A-DE36A668F3AB}" type="pres">
      <dgm:prSet presAssocID="{74FABCA5-CA25-4996-ADD7-792B798D5939}" presName="child" presStyleLbl="alignAccFollowNode1" presStyleIdx="5" presStyleCnt="11">
        <dgm:presLayoutVars>
          <dgm:chMax val="0"/>
          <dgm:bulletEnabled val="1"/>
        </dgm:presLayoutVars>
      </dgm:prSet>
      <dgm:spPr/>
      <dgm:t>
        <a:bodyPr/>
        <a:lstStyle/>
        <a:p>
          <a:endParaRPr lang="en-US"/>
        </a:p>
      </dgm:t>
    </dgm:pt>
    <dgm:pt modelId="{820288E9-9D13-4689-AFF1-76203BEDFBAE}" type="pres">
      <dgm:prSet presAssocID="{BDE09716-A2E5-4343-BC7F-0DDCC0DDCBDB}" presName="sibTrans" presStyleLbl="sibTrans2D1" presStyleIdx="6" presStyleCnt="11"/>
      <dgm:spPr/>
      <dgm:t>
        <a:bodyPr/>
        <a:lstStyle/>
        <a:p>
          <a:endParaRPr lang="en-US"/>
        </a:p>
      </dgm:t>
    </dgm:pt>
    <dgm:pt modelId="{1BA36287-41ED-42B3-A5A1-90D7597D6CDE}" type="pres">
      <dgm:prSet presAssocID="{BE9B301F-81E2-4B5F-8A3D-DD8B51241D6F}" presName="child" presStyleLbl="alignAccFollowNode1" presStyleIdx="6" presStyleCnt="11">
        <dgm:presLayoutVars>
          <dgm:chMax val="0"/>
          <dgm:bulletEnabled val="1"/>
        </dgm:presLayoutVars>
      </dgm:prSet>
      <dgm:spPr/>
      <dgm:t>
        <a:bodyPr/>
        <a:lstStyle/>
        <a:p>
          <a:endParaRPr lang="en-US"/>
        </a:p>
      </dgm:t>
    </dgm:pt>
    <dgm:pt modelId="{252F438D-DF5E-4D57-880A-8EF67D67D2C9}" type="pres">
      <dgm:prSet presAssocID="{7BD880E9-3AB2-4098-B749-A438670B73BB}" presName="sibTrans" presStyleLbl="sibTrans2D1" presStyleIdx="7" presStyleCnt="11"/>
      <dgm:spPr/>
      <dgm:t>
        <a:bodyPr/>
        <a:lstStyle/>
        <a:p>
          <a:endParaRPr lang="en-US"/>
        </a:p>
      </dgm:t>
    </dgm:pt>
    <dgm:pt modelId="{36CAD497-8E7A-4E2F-B558-715B730E3844}" type="pres">
      <dgm:prSet presAssocID="{ACB279DB-E696-4963-889E-5F015706EB9D}" presName="child" presStyleLbl="alignAccFollowNode1" presStyleIdx="7" presStyleCnt="11">
        <dgm:presLayoutVars>
          <dgm:chMax val="0"/>
          <dgm:bulletEnabled val="1"/>
        </dgm:presLayoutVars>
      </dgm:prSet>
      <dgm:spPr/>
      <dgm:t>
        <a:bodyPr/>
        <a:lstStyle/>
        <a:p>
          <a:endParaRPr lang="en-US"/>
        </a:p>
      </dgm:t>
    </dgm:pt>
    <dgm:pt modelId="{C9043C8F-535A-453C-AA28-7047E0B3080B}" type="pres">
      <dgm:prSet presAssocID="{698B16E8-AB69-440E-8510-6EE2CD8DC5C1}" presName="sibTrans" presStyleLbl="sibTrans2D1" presStyleIdx="8" presStyleCnt="11"/>
      <dgm:spPr/>
      <dgm:t>
        <a:bodyPr/>
        <a:lstStyle/>
        <a:p>
          <a:endParaRPr lang="en-US"/>
        </a:p>
      </dgm:t>
    </dgm:pt>
    <dgm:pt modelId="{2C0EEE2C-B7C3-4437-A5D4-855E1858C146}" type="pres">
      <dgm:prSet presAssocID="{323BC7DD-BE5A-4B12-A5C3-12818A881899}" presName="child" presStyleLbl="alignAccFollowNode1" presStyleIdx="8" presStyleCnt="11">
        <dgm:presLayoutVars>
          <dgm:chMax val="0"/>
          <dgm:bulletEnabled val="1"/>
        </dgm:presLayoutVars>
      </dgm:prSet>
      <dgm:spPr/>
      <dgm:t>
        <a:bodyPr/>
        <a:lstStyle/>
        <a:p>
          <a:endParaRPr lang="en-US"/>
        </a:p>
      </dgm:t>
    </dgm:pt>
    <dgm:pt modelId="{10742E1D-7309-4334-B0EC-F908651A4A9B}" type="pres">
      <dgm:prSet presAssocID="{EBCF28EB-21BE-4487-A51D-0750AC7CD695}" presName="sibTrans" presStyleLbl="sibTrans2D1" presStyleIdx="9" presStyleCnt="11"/>
      <dgm:spPr/>
      <dgm:t>
        <a:bodyPr/>
        <a:lstStyle/>
        <a:p>
          <a:endParaRPr lang="en-US"/>
        </a:p>
      </dgm:t>
    </dgm:pt>
    <dgm:pt modelId="{EAF88460-A894-47B0-8877-A728603F92C5}" type="pres">
      <dgm:prSet presAssocID="{156D630A-9713-4A36-BEF6-8CDF76D37852}" presName="child" presStyleLbl="alignAccFollowNode1" presStyleIdx="9" presStyleCnt="11">
        <dgm:presLayoutVars>
          <dgm:chMax val="0"/>
          <dgm:bulletEnabled val="1"/>
        </dgm:presLayoutVars>
      </dgm:prSet>
      <dgm:spPr/>
      <dgm:t>
        <a:bodyPr/>
        <a:lstStyle/>
        <a:p>
          <a:endParaRPr lang="en-US"/>
        </a:p>
      </dgm:t>
    </dgm:pt>
    <dgm:pt modelId="{3DE4C774-5F1B-4CCC-A883-84003150D90E}" type="pres">
      <dgm:prSet presAssocID="{3477EB0F-E40E-4E72-ADD7-9352B60C4FF9}" presName="sibTrans" presStyleLbl="sibTrans2D1" presStyleIdx="10" presStyleCnt="11"/>
      <dgm:spPr/>
      <dgm:t>
        <a:bodyPr/>
        <a:lstStyle/>
        <a:p>
          <a:endParaRPr lang="en-US"/>
        </a:p>
      </dgm:t>
    </dgm:pt>
    <dgm:pt modelId="{80CC00DB-06D7-4F67-8417-586570F2FA42}" type="pres">
      <dgm:prSet presAssocID="{7D86D0C7-4C22-4DFF-8E5E-248402C244C9}" presName="child" presStyleLbl="alignAccFollowNode1" presStyleIdx="10" presStyleCnt="11">
        <dgm:presLayoutVars>
          <dgm:chMax val="0"/>
          <dgm:bulletEnabled val="1"/>
        </dgm:presLayoutVars>
      </dgm:prSet>
      <dgm:spPr/>
      <dgm:t>
        <a:bodyPr/>
        <a:lstStyle/>
        <a:p>
          <a:endParaRPr lang="en-US"/>
        </a:p>
      </dgm:t>
    </dgm:pt>
  </dgm:ptLst>
  <dgm:cxnLst>
    <dgm:cxn modelId="{CA2DE21D-7770-4F34-B2A2-4D31EE6204CD}" type="presOf" srcId="{C89C4F7F-9E89-4028-A104-99716CBF4950}" destId="{2BE2E0B6-8D6D-44E4-88F8-6D2755DFCBA9}" srcOrd="0" destOrd="0" presId="urn:microsoft.com/office/officeart/2005/8/layout/lProcess1"/>
    <dgm:cxn modelId="{6BDE316D-DF7B-4A8E-A869-6A9544BC8A3B}" srcId="{011BBFA5-E3A2-4E37-935A-95421AA44B85}" destId="{C1ECE503-226E-4373-A8B4-6F7D970E5D03}" srcOrd="1" destOrd="0" parTransId="{D835FE66-657F-4AD4-B7F9-370102159AE5}" sibTransId="{D596E7D0-ACBD-45B4-AC79-72043F36AC49}"/>
    <dgm:cxn modelId="{2E99EAF4-EB12-4233-B14C-8723F350E279}" type="presOf" srcId="{C1ECE503-226E-4373-A8B4-6F7D970E5D03}" destId="{1EA6BAB4-CA3A-4A39-BCBC-A37A0D65236D}" srcOrd="0" destOrd="0" presId="urn:microsoft.com/office/officeart/2005/8/layout/lProcess1"/>
    <dgm:cxn modelId="{4B0CE7E5-152B-4E68-8146-024C2B0CC3E4}" srcId="{011BBFA5-E3A2-4E37-935A-95421AA44B85}" destId="{B1D9F9B1-A40A-436E-8857-9F3D9F0EEDA2}" srcOrd="2" destOrd="0" parTransId="{D535DDBB-F81C-42B3-897C-07BCE5224660}" sibTransId="{40C332D3-5AFB-4EA7-9176-3589B3616D0A}"/>
    <dgm:cxn modelId="{FB708054-4D43-410F-99C5-A4E89EB7B02F}" srcId="{011BBFA5-E3A2-4E37-935A-95421AA44B85}" destId="{25F356C8-967D-4F7D-84D1-30BEF4B872AA}" srcOrd="3" destOrd="0" parTransId="{DB0BC220-5733-45B5-8965-572EAC257A02}" sibTransId="{9FD19D7F-2A38-4038-913A-06A1BD1FDB04}"/>
    <dgm:cxn modelId="{167D0A7F-7B49-4B6A-8CD7-8374A151947B}" type="presOf" srcId="{1A6E1313-626F-46EF-8DDB-FB59D5B07799}" destId="{B6373F10-2E41-47A8-8C86-7DAD567B3A1E}" srcOrd="0" destOrd="0" presId="urn:microsoft.com/office/officeart/2005/8/layout/lProcess1"/>
    <dgm:cxn modelId="{EA0E02D9-6274-43E1-9CDB-AA98C0BABE5C}" srcId="{1A6E1313-626F-46EF-8DDB-FB59D5B07799}" destId="{BE9B301F-81E2-4B5F-8A3D-DD8B51241D6F}" srcOrd="1" destOrd="0" parTransId="{0ACAB2B6-7A00-4885-8B6C-8D8AC633C38C}" sibTransId="{7BD880E9-3AB2-4098-B749-A438670B73BB}"/>
    <dgm:cxn modelId="{022A8D90-67E7-4CD8-95A1-C3244021E482}" type="presOf" srcId="{7BD880E9-3AB2-4098-B749-A438670B73BB}" destId="{252F438D-DF5E-4D57-880A-8EF67D67D2C9}" srcOrd="0" destOrd="0" presId="urn:microsoft.com/office/officeart/2005/8/layout/lProcess1"/>
    <dgm:cxn modelId="{52A10426-12A4-4F21-8588-3F8FB1185BE3}" srcId="{1A6E1313-626F-46EF-8DDB-FB59D5B07799}" destId="{7D86D0C7-4C22-4DFF-8E5E-248402C244C9}" srcOrd="5" destOrd="0" parTransId="{7F9B8822-16E4-42AE-931C-695DAEFA262E}" sibTransId="{58D105F1-01F5-4C6D-AFC8-E1ABA962CB93}"/>
    <dgm:cxn modelId="{FEFE9C99-85D4-44A2-85E1-777752866D7B}" type="presOf" srcId="{B0A82147-1B97-46E5-B064-7837FED456D8}" destId="{91C26E80-EFF8-483D-8C5D-3F41B0166E49}" srcOrd="0" destOrd="0" presId="urn:microsoft.com/office/officeart/2005/8/layout/lProcess1"/>
    <dgm:cxn modelId="{2460CB0B-9119-4B68-9EE9-1E6B57B51CEE}" type="presOf" srcId="{323BC7DD-BE5A-4B12-A5C3-12818A881899}" destId="{2C0EEE2C-B7C3-4437-A5D4-855E1858C146}" srcOrd="0" destOrd="0" presId="urn:microsoft.com/office/officeart/2005/8/layout/lProcess1"/>
    <dgm:cxn modelId="{E1C45969-5F26-4E17-95A7-130F0FEDD76F}" type="presOf" srcId="{B1D9F9B1-A40A-436E-8857-9F3D9F0EEDA2}" destId="{62E4BB70-40E5-453C-82F8-4534064B5639}" srcOrd="0" destOrd="0" presId="urn:microsoft.com/office/officeart/2005/8/layout/lProcess1"/>
    <dgm:cxn modelId="{39153493-9513-4442-A87D-EC52ECA6BF77}" type="presOf" srcId="{156D630A-9713-4A36-BEF6-8CDF76D37852}" destId="{EAF88460-A894-47B0-8877-A728603F92C5}" srcOrd="0" destOrd="0" presId="urn:microsoft.com/office/officeart/2005/8/layout/lProcess1"/>
    <dgm:cxn modelId="{1ED4E089-DF7D-4C67-873F-03C7234335EE}" type="presOf" srcId="{698B16E8-AB69-440E-8510-6EE2CD8DC5C1}" destId="{C9043C8F-535A-453C-AA28-7047E0B3080B}" srcOrd="0" destOrd="0" presId="urn:microsoft.com/office/officeart/2005/8/layout/lProcess1"/>
    <dgm:cxn modelId="{03D11C7D-2178-483D-A097-007BAD10386A}" srcId="{1A6E1313-626F-46EF-8DDB-FB59D5B07799}" destId="{323BC7DD-BE5A-4B12-A5C3-12818A881899}" srcOrd="3" destOrd="0" parTransId="{1E5BD6F2-F03D-4FE3-8EA7-142DEA41B80F}" sibTransId="{EBCF28EB-21BE-4487-A51D-0750AC7CD695}"/>
    <dgm:cxn modelId="{8E1C961E-B429-4C91-A481-4AA683B1B9A1}" type="presOf" srcId="{7D86D0C7-4C22-4DFF-8E5E-248402C244C9}" destId="{80CC00DB-06D7-4F67-8417-586570F2FA42}" srcOrd="0" destOrd="0" presId="urn:microsoft.com/office/officeart/2005/8/layout/lProcess1"/>
    <dgm:cxn modelId="{17993B1E-D5B8-45D4-937B-D5B1C87C922E}" type="presOf" srcId="{EBCF28EB-21BE-4487-A51D-0750AC7CD695}" destId="{10742E1D-7309-4334-B0EC-F908651A4A9B}" srcOrd="0" destOrd="0" presId="urn:microsoft.com/office/officeart/2005/8/layout/lProcess1"/>
    <dgm:cxn modelId="{6058A838-04CB-4DB2-9D0D-6569356F421F}" srcId="{1A6E1313-626F-46EF-8DDB-FB59D5B07799}" destId="{156D630A-9713-4A36-BEF6-8CDF76D37852}" srcOrd="4" destOrd="0" parTransId="{1A4BB517-F915-42F9-A94A-C4F6E91A17A1}" sibTransId="{3477EB0F-E40E-4E72-ADD7-9352B60C4FF9}"/>
    <dgm:cxn modelId="{1C3E346F-B815-43FB-A3C3-EC50E3F18E1A}" type="presOf" srcId="{40C332D3-5AFB-4EA7-9176-3589B3616D0A}" destId="{6A9BF4FC-BA3C-42F9-BEB3-33C864EB667C}" srcOrd="0" destOrd="0" presId="urn:microsoft.com/office/officeart/2005/8/layout/lProcess1"/>
    <dgm:cxn modelId="{50B6A632-D492-4FAF-BBF1-94874F125ACA}" type="presOf" srcId="{011BBFA5-E3A2-4E37-935A-95421AA44B85}" destId="{61FD38F6-B761-4678-B06E-0E941314754D}" srcOrd="0" destOrd="0" presId="urn:microsoft.com/office/officeart/2005/8/layout/lProcess1"/>
    <dgm:cxn modelId="{10F22C90-10FA-4797-9F6E-8DC7D4465C42}" srcId="{1A6E1313-626F-46EF-8DDB-FB59D5B07799}" destId="{ACB279DB-E696-4963-889E-5F015706EB9D}" srcOrd="2" destOrd="0" parTransId="{2992843D-29FB-4313-ADED-CBCC7F8D2A8E}" sibTransId="{698B16E8-AB69-440E-8510-6EE2CD8DC5C1}"/>
    <dgm:cxn modelId="{AE85EF9B-E25B-4A96-A388-DCD424FA4E44}" type="presOf" srcId="{3477EB0F-E40E-4E72-ADD7-9352B60C4FF9}" destId="{3DE4C774-5F1B-4CCC-A883-84003150D90E}" srcOrd="0" destOrd="0" presId="urn:microsoft.com/office/officeart/2005/8/layout/lProcess1"/>
    <dgm:cxn modelId="{64C14A64-C1A4-4BB1-BA96-4BC72320695C}" type="presOf" srcId="{E34876E0-59BF-4F44-A9B1-B425937FC26C}" destId="{C30B5699-C60D-4477-BAC5-23569363121F}" srcOrd="0" destOrd="0" presId="urn:microsoft.com/office/officeart/2005/8/layout/lProcess1"/>
    <dgm:cxn modelId="{DDB6948E-EC64-46F4-8CD5-9F9806990B8C}" srcId="{B0A82147-1B97-46E5-B064-7837FED456D8}" destId="{1A6E1313-626F-46EF-8DDB-FB59D5B07799}" srcOrd="1" destOrd="0" parTransId="{31E715E7-4A6F-4A4D-A600-CF442A975966}" sibTransId="{3B5912EB-9978-456D-8F3D-61BBF7B27705}"/>
    <dgm:cxn modelId="{A0FA01CA-D2F0-47AE-AF8C-65E500B53E48}" srcId="{B0A82147-1B97-46E5-B064-7837FED456D8}" destId="{011BBFA5-E3A2-4E37-935A-95421AA44B85}" srcOrd="0" destOrd="0" parTransId="{0A4F1517-C563-4C6D-BCE9-BCA5F1F7439E}" sibTransId="{ABD1BB3F-8E56-4F20-9A60-EFF6CE1EC473}"/>
    <dgm:cxn modelId="{7022B3B0-40BF-45FB-AE1E-D53F4C0AC038}" type="presOf" srcId="{BDE09716-A2E5-4343-BC7F-0DDCC0DDCBDB}" destId="{820288E9-9D13-4689-AFF1-76203BEDFBAE}" srcOrd="0" destOrd="0" presId="urn:microsoft.com/office/officeart/2005/8/layout/lProcess1"/>
    <dgm:cxn modelId="{575FE516-5A3A-4D1A-BFBC-6BED13885735}" srcId="{011BBFA5-E3A2-4E37-935A-95421AA44B85}" destId="{A00BF855-303F-4256-89AE-C36B13D3C587}" srcOrd="0" destOrd="0" parTransId="{D430E8A9-2EBD-44B8-B919-7F35215A875B}" sibTransId="{11A89173-3920-45AD-B6C3-8C4FFDAD6324}"/>
    <dgm:cxn modelId="{7C63BB20-622B-41F2-AD07-C71F4AECC418}" srcId="{1A6E1313-626F-46EF-8DDB-FB59D5B07799}" destId="{74FABCA5-CA25-4996-ADD7-792B798D5939}" srcOrd="0" destOrd="0" parTransId="{E34876E0-59BF-4F44-A9B1-B425937FC26C}" sibTransId="{BDE09716-A2E5-4343-BC7F-0DDCC0DDCBDB}"/>
    <dgm:cxn modelId="{5A791483-EC72-44B5-B23C-C6E6F723D770}" type="presOf" srcId="{11A89173-3920-45AD-B6C3-8C4FFDAD6324}" destId="{AF2D3F21-A6A0-4CD1-9A97-836D0A375F13}" srcOrd="0" destOrd="0" presId="urn:microsoft.com/office/officeart/2005/8/layout/lProcess1"/>
    <dgm:cxn modelId="{EE7CDDAE-0A2C-40E4-85DA-E4EAF63F6F2B}" type="presOf" srcId="{9FD19D7F-2A38-4038-913A-06A1BD1FDB04}" destId="{AA39B3A6-0CCF-4EA0-8B75-814BB87EC8C5}" srcOrd="0" destOrd="0" presId="urn:microsoft.com/office/officeart/2005/8/layout/lProcess1"/>
    <dgm:cxn modelId="{3E164519-3B80-45FA-965E-204A7C45C46A}" type="presOf" srcId="{D430E8A9-2EBD-44B8-B919-7F35215A875B}" destId="{871231BE-6EC2-44AB-BAC9-315622E0F646}" srcOrd="0" destOrd="0" presId="urn:microsoft.com/office/officeart/2005/8/layout/lProcess1"/>
    <dgm:cxn modelId="{0D4DD26D-3FD0-4F97-9DD1-7D6341168BB1}" type="presOf" srcId="{74FABCA5-CA25-4996-ADD7-792B798D5939}" destId="{69DDF8DE-8E3D-486D-BF3A-DE36A668F3AB}" srcOrd="0" destOrd="0" presId="urn:microsoft.com/office/officeart/2005/8/layout/lProcess1"/>
    <dgm:cxn modelId="{6B4DDF64-CFB6-48AC-A635-A0D4F33C4D7F}" type="presOf" srcId="{BE9B301F-81E2-4B5F-8A3D-DD8B51241D6F}" destId="{1BA36287-41ED-42B3-A5A1-90D7597D6CDE}" srcOrd="0" destOrd="0" presId="urn:microsoft.com/office/officeart/2005/8/layout/lProcess1"/>
    <dgm:cxn modelId="{101291F3-B083-48DF-9850-C39EEFDE8070}" type="presOf" srcId="{A00BF855-303F-4256-89AE-C36B13D3C587}" destId="{3D501FA0-66FF-4773-B13E-042B620116AA}" srcOrd="0" destOrd="0" presId="urn:microsoft.com/office/officeart/2005/8/layout/lProcess1"/>
    <dgm:cxn modelId="{8FF19684-CC68-4C48-A492-C76911AFC2DA}" type="presOf" srcId="{ACB279DB-E696-4963-889E-5F015706EB9D}" destId="{36CAD497-8E7A-4E2F-B558-715B730E3844}" srcOrd="0" destOrd="0" presId="urn:microsoft.com/office/officeart/2005/8/layout/lProcess1"/>
    <dgm:cxn modelId="{FA341CD0-64FC-4FCD-B4D8-9125D4DFE149}" type="presOf" srcId="{D596E7D0-ACBD-45B4-AC79-72043F36AC49}" destId="{4171577C-7E1C-4698-93B8-49FD121921F5}" srcOrd="0" destOrd="0" presId="urn:microsoft.com/office/officeart/2005/8/layout/lProcess1"/>
    <dgm:cxn modelId="{CC292814-C131-4539-98FE-8C518F35BEFA}" srcId="{011BBFA5-E3A2-4E37-935A-95421AA44B85}" destId="{C89C4F7F-9E89-4028-A104-99716CBF4950}" srcOrd="4" destOrd="0" parTransId="{FCA99D4A-FB71-4D02-9053-CF7D259CB441}" sibTransId="{E88C8FCC-823A-4F0B-B682-A8C40996FB94}"/>
    <dgm:cxn modelId="{4460DC09-E188-4D8A-B220-F162EEACC243}" type="presOf" srcId="{25F356C8-967D-4F7D-84D1-30BEF4B872AA}" destId="{9A49B2F2-1A45-4C2E-9883-99063623AAE2}" srcOrd="0" destOrd="0" presId="urn:microsoft.com/office/officeart/2005/8/layout/lProcess1"/>
    <dgm:cxn modelId="{12750C0A-A695-4503-9B61-840416033879}" type="presParOf" srcId="{91C26E80-EFF8-483D-8C5D-3F41B0166E49}" destId="{5CE6BF91-EA9D-488B-9040-FC815548F35E}" srcOrd="0" destOrd="0" presId="urn:microsoft.com/office/officeart/2005/8/layout/lProcess1"/>
    <dgm:cxn modelId="{A3B64944-7F43-4379-96F2-AB852B9374CC}" type="presParOf" srcId="{5CE6BF91-EA9D-488B-9040-FC815548F35E}" destId="{61FD38F6-B761-4678-B06E-0E941314754D}" srcOrd="0" destOrd="0" presId="urn:microsoft.com/office/officeart/2005/8/layout/lProcess1"/>
    <dgm:cxn modelId="{9AA15AB1-611D-4F6C-9EB1-F3CC4C7FA453}" type="presParOf" srcId="{5CE6BF91-EA9D-488B-9040-FC815548F35E}" destId="{871231BE-6EC2-44AB-BAC9-315622E0F646}" srcOrd="1" destOrd="0" presId="urn:microsoft.com/office/officeart/2005/8/layout/lProcess1"/>
    <dgm:cxn modelId="{38B12074-3ECC-44A1-872D-B53BA8B1BD07}" type="presParOf" srcId="{5CE6BF91-EA9D-488B-9040-FC815548F35E}" destId="{3D501FA0-66FF-4773-B13E-042B620116AA}" srcOrd="2" destOrd="0" presId="urn:microsoft.com/office/officeart/2005/8/layout/lProcess1"/>
    <dgm:cxn modelId="{AA75AC59-E04D-4A8B-8FEC-9DFB1FBAE702}" type="presParOf" srcId="{5CE6BF91-EA9D-488B-9040-FC815548F35E}" destId="{AF2D3F21-A6A0-4CD1-9A97-836D0A375F13}" srcOrd="3" destOrd="0" presId="urn:microsoft.com/office/officeart/2005/8/layout/lProcess1"/>
    <dgm:cxn modelId="{48D52728-B811-4774-812A-B64D95471497}" type="presParOf" srcId="{5CE6BF91-EA9D-488B-9040-FC815548F35E}" destId="{1EA6BAB4-CA3A-4A39-BCBC-A37A0D65236D}" srcOrd="4" destOrd="0" presId="urn:microsoft.com/office/officeart/2005/8/layout/lProcess1"/>
    <dgm:cxn modelId="{16F3938F-4B47-40ED-8B6B-7A849D1475E1}" type="presParOf" srcId="{5CE6BF91-EA9D-488B-9040-FC815548F35E}" destId="{4171577C-7E1C-4698-93B8-49FD121921F5}" srcOrd="5" destOrd="0" presId="urn:microsoft.com/office/officeart/2005/8/layout/lProcess1"/>
    <dgm:cxn modelId="{796CDF89-6A0E-4526-8623-2D14AF67EA21}" type="presParOf" srcId="{5CE6BF91-EA9D-488B-9040-FC815548F35E}" destId="{62E4BB70-40E5-453C-82F8-4534064B5639}" srcOrd="6" destOrd="0" presId="urn:microsoft.com/office/officeart/2005/8/layout/lProcess1"/>
    <dgm:cxn modelId="{95819F40-1CAD-46DB-8421-9157D5F46549}" type="presParOf" srcId="{5CE6BF91-EA9D-488B-9040-FC815548F35E}" destId="{6A9BF4FC-BA3C-42F9-BEB3-33C864EB667C}" srcOrd="7" destOrd="0" presId="urn:microsoft.com/office/officeart/2005/8/layout/lProcess1"/>
    <dgm:cxn modelId="{A396D49D-1366-455F-AE86-5145F497D529}" type="presParOf" srcId="{5CE6BF91-EA9D-488B-9040-FC815548F35E}" destId="{9A49B2F2-1A45-4C2E-9883-99063623AAE2}" srcOrd="8" destOrd="0" presId="urn:microsoft.com/office/officeart/2005/8/layout/lProcess1"/>
    <dgm:cxn modelId="{C03E5B89-B6D2-4F46-A164-E9C2323ABA9A}" type="presParOf" srcId="{5CE6BF91-EA9D-488B-9040-FC815548F35E}" destId="{AA39B3A6-0CCF-4EA0-8B75-814BB87EC8C5}" srcOrd="9" destOrd="0" presId="urn:microsoft.com/office/officeart/2005/8/layout/lProcess1"/>
    <dgm:cxn modelId="{414085D0-7114-4CF4-9B77-52D92D577943}" type="presParOf" srcId="{5CE6BF91-EA9D-488B-9040-FC815548F35E}" destId="{2BE2E0B6-8D6D-44E4-88F8-6D2755DFCBA9}" srcOrd="10" destOrd="0" presId="urn:microsoft.com/office/officeart/2005/8/layout/lProcess1"/>
    <dgm:cxn modelId="{3A0EFACE-A08B-4ED4-ABCD-47D2A4B6E199}" type="presParOf" srcId="{91C26E80-EFF8-483D-8C5D-3F41B0166E49}" destId="{BF292F6A-F116-4E73-917D-02D69F7D2808}" srcOrd="1" destOrd="0" presId="urn:microsoft.com/office/officeart/2005/8/layout/lProcess1"/>
    <dgm:cxn modelId="{9CEA5992-E5C1-469E-934D-EA5F1450E31C}" type="presParOf" srcId="{91C26E80-EFF8-483D-8C5D-3F41B0166E49}" destId="{9293E428-75E1-4B47-8F2B-42063A60D67B}" srcOrd="2" destOrd="0" presId="urn:microsoft.com/office/officeart/2005/8/layout/lProcess1"/>
    <dgm:cxn modelId="{64EBBB74-3DAB-4F95-97E0-CEE87F09041D}" type="presParOf" srcId="{9293E428-75E1-4B47-8F2B-42063A60D67B}" destId="{B6373F10-2E41-47A8-8C86-7DAD567B3A1E}" srcOrd="0" destOrd="0" presId="urn:microsoft.com/office/officeart/2005/8/layout/lProcess1"/>
    <dgm:cxn modelId="{C90D9BA4-84B1-4D09-9DD2-DBA96C889371}" type="presParOf" srcId="{9293E428-75E1-4B47-8F2B-42063A60D67B}" destId="{C30B5699-C60D-4477-BAC5-23569363121F}" srcOrd="1" destOrd="0" presId="urn:microsoft.com/office/officeart/2005/8/layout/lProcess1"/>
    <dgm:cxn modelId="{19DB4736-2DE7-4409-9B8C-FFEE871798C2}" type="presParOf" srcId="{9293E428-75E1-4B47-8F2B-42063A60D67B}" destId="{69DDF8DE-8E3D-486D-BF3A-DE36A668F3AB}" srcOrd="2" destOrd="0" presId="urn:microsoft.com/office/officeart/2005/8/layout/lProcess1"/>
    <dgm:cxn modelId="{1DEECC3C-34FD-4223-A209-7E40A2B38662}" type="presParOf" srcId="{9293E428-75E1-4B47-8F2B-42063A60D67B}" destId="{820288E9-9D13-4689-AFF1-76203BEDFBAE}" srcOrd="3" destOrd="0" presId="urn:microsoft.com/office/officeart/2005/8/layout/lProcess1"/>
    <dgm:cxn modelId="{D0A61753-45C1-4C94-A1AF-D4F24FE2A664}" type="presParOf" srcId="{9293E428-75E1-4B47-8F2B-42063A60D67B}" destId="{1BA36287-41ED-42B3-A5A1-90D7597D6CDE}" srcOrd="4" destOrd="0" presId="urn:microsoft.com/office/officeart/2005/8/layout/lProcess1"/>
    <dgm:cxn modelId="{697248A7-9803-4275-880B-CB6431B6FFBE}" type="presParOf" srcId="{9293E428-75E1-4B47-8F2B-42063A60D67B}" destId="{252F438D-DF5E-4D57-880A-8EF67D67D2C9}" srcOrd="5" destOrd="0" presId="urn:microsoft.com/office/officeart/2005/8/layout/lProcess1"/>
    <dgm:cxn modelId="{9D7B1E8C-1FF5-4E6C-8C7A-4FA5E5DFFDCC}" type="presParOf" srcId="{9293E428-75E1-4B47-8F2B-42063A60D67B}" destId="{36CAD497-8E7A-4E2F-B558-715B730E3844}" srcOrd="6" destOrd="0" presId="urn:microsoft.com/office/officeart/2005/8/layout/lProcess1"/>
    <dgm:cxn modelId="{09017F88-E2C6-4010-8D9E-573F08316C87}" type="presParOf" srcId="{9293E428-75E1-4B47-8F2B-42063A60D67B}" destId="{C9043C8F-535A-453C-AA28-7047E0B3080B}" srcOrd="7" destOrd="0" presId="urn:microsoft.com/office/officeart/2005/8/layout/lProcess1"/>
    <dgm:cxn modelId="{B8AC37C7-9EB2-4EDB-8A7C-41758D1B13CE}" type="presParOf" srcId="{9293E428-75E1-4B47-8F2B-42063A60D67B}" destId="{2C0EEE2C-B7C3-4437-A5D4-855E1858C146}" srcOrd="8" destOrd="0" presId="urn:microsoft.com/office/officeart/2005/8/layout/lProcess1"/>
    <dgm:cxn modelId="{67821EB1-B492-4DCA-B3C3-C8C8F29AFCEC}" type="presParOf" srcId="{9293E428-75E1-4B47-8F2B-42063A60D67B}" destId="{10742E1D-7309-4334-B0EC-F908651A4A9B}" srcOrd="9" destOrd="0" presId="urn:microsoft.com/office/officeart/2005/8/layout/lProcess1"/>
    <dgm:cxn modelId="{ADD8FCC6-8BF9-4631-86DB-F12487DAA788}" type="presParOf" srcId="{9293E428-75E1-4B47-8F2B-42063A60D67B}" destId="{EAF88460-A894-47B0-8877-A728603F92C5}" srcOrd="10" destOrd="0" presId="urn:microsoft.com/office/officeart/2005/8/layout/lProcess1"/>
    <dgm:cxn modelId="{7D2C872D-7486-4391-9AF2-8C6C0C1EAD1A}" type="presParOf" srcId="{9293E428-75E1-4B47-8F2B-42063A60D67B}" destId="{3DE4C774-5F1B-4CCC-A883-84003150D90E}" srcOrd="11" destOrd="0" presId="urn:microsoft.com/office/officeart/2005/8/layout/lProcess1"/>
    <dgm:cxn modelId="{C2332E8F-4C8B-407D-B473-E7F591A7B369}" type="presParOf" srcId="{9293E428-75E1-4B47-8F2B-42063A60D67B}" destId="{80CC00DB-06D7-4F67-8417-586570F2FA42}" srcOrd="12" destOrd="0" presId="urn:microsoft.com/office/officeart/2005/8/layout/l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197BD3-4A02-4A41-B002-941BDFCEE976}" type="doc">
      <dgm:prSet loTypeId="urn:microsoft.com/office/officeart/2005/8/layout/cycle6" loCatId="cycle" qsTypeId="urn:microsoft.com/office/officeart/2005/8/quickstyle/simple4#2" qsCatId="simple" csTypeId="urn:microsoft.com/office/officeart/2005/8/colors/accent3_4" csCatId="accent3" phldr="1"/>
      <dgm:spPr/>
      <dgm:t>
        <a:bodyPr/>
        <a:lstStyle/>
        <a:p>
          <a:endParaRPr lang="en-US"/>
        </a:p>
      </dgm:t>
    </dgm:pt>
    <dgm:pt modelId="{E3A34B35-7670-44BB-A21D-882FA080FD0C}">
      <dgm:prSet phldrT="[Text]"/>
      <dgm:spPr/>
      <dgm:t>
        <a:bodyPr/>
        <a:lstStyle/>
        <a:p>
          <a:r>
            <a:rPr lang="en-US" dirty="0" smtClean="0">
              <a:latin typeface="Arial Narrow" pitchFamily="34" charset="0"/>
            </a:rPr>
            <a:t>Preamble Background </a:t>
          </a:r>
          <a:endParaRPr lang="en-US" dirty="0">
            <a:latin typeface="Arial Narrow" pitchFamily="34" charset="0"/>
          </a:endParaRPr>
        </a:p>
      </dgm:t>
    </dgm:pt>
    <dgm:pt modelId="{63CE562C-D26F-497E-B46B-D02FECC68DD6}" type="parTrans" cxnId="{C071EF9D-AE7E-42C6-BA08-6969DE407849}">
      <dgm:prSet/>
      <dgm:spPr/>
      <dgm:t>
        <a:bodyPr/>
        <a:lstStyle/>
        <a:p>
          <a:endParaRPr lang="en-US"/>
        </a:p>
      </dgm:t>
    </dgm:pt>
    <dgm:pt modelId="{EE15F396-87E2-4476-B51D-761698FADBD3}" type="sibTrans" cxnId="{C071EF9D-AE7E-42C6-BA08-6969DE407849}">
      <dgm:prSet/>
      <dgm:spPr/>
      <dgm:t>
        <a:bodyPr/>
        <a:lstStyle/>
        <a:p>
          <a:endParaRPr lang="en-US"/>
        </a:p>
      </dgm:t>
    </dgm:pt>
    <dgm:pt modelId="{690B055F-BA87-4A6F-8BF1-B4576ADEDE0E}">
      <dgm:prSet phldrT="[Text]"/>
      <dgm:spPr/>
      <dgm:t>
        <a:bodyPr/>
        <a:lstStyle/>
        <a:p>
          <a:r>
            <a:rPr lang="en-US" dirty="0" smtClean="0">
              <a:latin typeface="Arial Narrow" pitchFamily="34" charset="0"/>
            </a:rPr>
            <a:t>Compensation Payment</a:t>
          </a:r>
          <a:endParaRPr lang="en-US" dirty="0">
            <a:latin typeface="Arial Narrow" pitchFamily="34" charset="0"/>
          </a:endParaRPr>
        </a:p>
      </dgm:t>
    </dgm:pt>
    <dgm:pt modelId="{B73E8E9A-25A8-45F0-91C2-868E4947C1A6}" type="parTrans" cxnId="{20EE1398-F9D1-40C4-98D7-96F121751BD2}">
      <dgm:prSet/>
      <dgm:spPr/>
      <dgm:t>
        <a:bodyPr/>
        <a:lstStyle/>
        <a:p>
          <a:endParaRPr lang="en-US"/>
        </a:p>
      </dgm:t>
    </dgm:pt>
    <dgm:pt modelId="{8134910C-36BD-48D4-BF81-144570E6EB97}" type="sibTrans" cxnId="{20EE1398-F9D1-40C4-98D7-96F121751BD2}">
      <dgm:prSet/>
      <dgm:spPr/>
      <dgm:t>
        <a:bodyPr/>
        <a:lstStyle/>
        <a:p>
          <a:endParaRPr lang="en-US"/>
        </a:p>
      </dgm:t>
    </dgm:pt>
    <dgm:pt modelId="{C94CB116-442E-4D6F-A03F-8A7FEC703AFC}">
      <dgm:prSet phldrT="[Text]"/>
      <dgm:spPr/>
      <dgm:t>
        <a:bodyPr/>
        <a:lstStyle/>
        <a:p>
          <a:r>
            <a:rPr lang="en-US" dirty="0" smtClean="0">
              <a:latin typeface="Arial Narrow" pitchFamily="34" charset="0"/>
            </a:rPr>
            <a:t>Grant of rights</a:t>
          </a:r>
        </a:p>
        <a:p>
          <a:r>
            <a:rPr lang="en-US" dirty="0" smtClean="0">
              <a:latin typeface="Arial Narrow" pitchFamily="34" charset="0"/>
            </a:rPr>
            <a:t>The operative section</a:t>
          </a:r>
          <a:endParaRPr lang="en-US" dirty="0">
            <a:latin typeface="Arial Narrow" pitchFamily="34" charset="0"/>
          </a:endParaRPr>
        </a:p>
      </dgm:t>
    </dgm:pt>
    <dgm:pt modelId="{30491440-DCB6-405C-B313-B87E595C134D}" type="parTrans" cxnId="{3688828C-4088-4838-8305-6C97AC0725CD}">
      <dgm:prSet/>
      <dgm:spPr/>
      <dgm:t>
        <a:bodyPr/>
        <a:lstStyle/>
        <a:p>
          <a:endParaRPr lang="en-US"/>
        </a:p>
      </dgm:t>
    </dgm:pt>
    <dgm:pt modelId="{331C84B5-98A7-4ABB-8FB1-BC9BB8CE378D}" type="sibTrans" cxnId="{3688828C-4088-4838-8305-6C97AC0725CD}">
      <dgm:prSet/>
      <dgm:spPr/>
      <dgm:t>
        <a:bodyPr/>
        <a:lstStyle/>
        <a:p>
          <a:endParaRPr lang="en-US"/>
        </a:p>
      </dgm:t>
    </dgm:pt>
    <dgm:pt modelId="{C34BE80D-BD6F-4126-B776-E6379F31511E}">
      <dgm:prSet phldrT="[Text]"/>
      <dgm:spPr/>
      <dgm:t>
        <a:bodyPr/>
        <a:lstStyle/>
        <a:p>
          <a:r>
            <a:rPr lang="en-US" dirty="0" smtClean="0">
              <a:latin typeface="Arial Narrow" pitchFamily="34" charset="0"/>
            </a:rPr>
            <a:t>Confidentiality</a:t>
          </a:r>
          <a:endParaRPr lang="en-US" dirty="0">
            <a:latin typeface="Arial Narrow" pitchFamily="34" charset="0"/>
          </a:endParaRPr>
        </a:p>
      </dgm:t>
    </dgm:pt>
    <dgm:pt modelId="{282CB1C2-A486-4A18-8B6A-2D8985926C18}" type="parTrans" cxnId="{DC5C1565-1025-4FB7-9398-2519879E13DD}">
      <dgm:prSet/>
      <dgm:spPr/>
      <dgm:t>
        <a:bodyPr/>
        <a:lstStyle/>
        <a:p>
          <a:endParaRPr lang="en-US"/>
        </a:p>
      </dgm:t>
    </dgm:pt>
    <dgm:pt modelId="{695FC28A-D797-4902-BC51-AC6E760C2C70}" type="sibTrans" cxnId="{DC5C1565-1025-4FB7-9398-2519879E13DD}">
      <dgm:prSet/>
      <dgm:spPr/>
      <dgm:t>
        <a:bodyPr/>
        <a:lstStyle/>
        <a:p>
          <a:endParaRPr lang="en-US"/>
        </a:p>
      </dgm:t>
    </dgm:pt>
    <dgm:pt modelId="{0904BBE0-B885-4AE7-864C-5E582BC2B6FB}">
      <dgm:prSet phldrT="[Text]"/>
      <dgm:spPr/>
      <dgm:t>
        <a:bodyPr/>
        <a:lstStyle/>
        <a:p>
          <a:r>
            <a:rPr lang="en-US" dirty="0" smtClean="0">
              <a:latin typeface="Arial Narrow" pitchFamily="34" charset="0"/>
            </a:rPr>
            <a:t>Diligence</a:t>
          </a:r>
          <a:endParaRPr lang="en-US" dirty="0">
            <a:latin typeface="Arial Narrow" pitchFamily="34" charset="0"/>
          </a:endParaRPr>
        </a:p>
      </dgm:t>
    </dgm:pt>
    <dgm:pt modelId="{62B1E709-1189-46BC-9D9D-18CAF17B0631}" type="parTrans" cxnId="{93004D92-A90A-4910-8E55-2FE86710419C}">
      <dgm:prSet/>
      <dgm:spPr/>
    </dgm:pt>
    <dgm:pt modelId="{B2621070-E1E8-47D4-8535-2501010F9B5E}" type="sibTrans" cxnId="{93004D92-A90A-4910-8E55-2FE86710419C}">
      <dgm:prSet/>
      <dgm:spPr/>
    </dgm:pt>
    <dgm:pt modelId="{69EB1860-AC71-4175-A68E-E15B1472305E}">
      <dgm:prSet phldrT="[Text]"/>
      <dgm:spPr/>
      <dgm:t>
        <a:bodyPr/>
        <a:lstStyle/>
        <a:p>
          <a:r>
            <a:rPr lang="en-US" dirty="0" smtClean="0">
              <a:latin typeface="Arial Narrow" pitchFamily="34" charset="0"/>
            </a:rPr>
            <a:t>IP Management</a:t>
          </a:r>
          <a:endParaRPr lang="en-US" dirty="0">
            <a:latin typeface="Arial Narrow" pitchFamily="34" charset="0"/>
          </a:endParaRPr>
        </a:p>
      </dgm:t>
    </dgm:pt>
    <dgm:pt modelId="{FAE3C4FF-C0D4-4C3A-B44B-0A5E8C2256C5}" type="parTrans" cxnId="{FF0413CA-C5D8-48A5-82BC-05EBC3D996BB}">
      <dgm:prSet/>
      <dgm:spPr/>
    </dgm:pt>
    <dgm:pt modelId="{02BB8B7A-F27F-495D-9EA7-C082335FF527}" type="sibTrans" cxnId="{FF0413CA-C5D8-48A5-82BC-05EBC3D996BB}">
      <dgm:prSet/>
      <dgm:spPr/>
    </dgm:pt>
    <dgm:pt modelId="{FD8030D2-CB12-4B1F-A94C-76F7C96B77C4}" type="pres">
      <dgm:prSet presAssocID="{B5197BD3-4A02-4A41-B002-941BDFCEE976}" presName="cycle" presStyleCnt="0">
        <dgm:presLayoutVars>
          <dgm:dir/>
          <dgm:resizeHandles val="exact"/>
        </dgm:presLayoutVars>
      </dgm:prSet>
      <dgm:spPr/>
      <dgm:t>
        <a:bodyPr/>
        <a:lstStyle/>
        <a:p>
          <a:endParaRPr lang="en-US"/>
        </a:p>
      </dgm:t>
    </dgm:pt>
    <dgm:pt modelId="{E2800B7D-75BB-4B8E-9934-2BBB3A28D604}" type="pres">
      <dgm:prSet presAssocID="{E3A34B35-7670-44BB-A21D-882FA080FD0C}" presName="node" presStyleLbl="node1" presStyleIdx="0" presStyleCnt="6">
        <dgm:presLayoutVars>
          <dgm:bulletEnabled val="1"/>
        </dgm:presLayoutVars>
      </dgm:prSet>
      <dgm:spPr/>
      <dgm:t>
        <a:bodyPr/>
        <a:lstStyle/>
        <a:p>
          <a:endParaRPr lang="en-US"/>
        </a:p>
      </dgm:t>
    </dgm:pt>
    <dgm:pt modelId="{95ECD659-D734-450D-AACF-1349FA690200}" type="pres">
      <dgm:prSet presAssocID="{E3A34B35-7670-44BB-A21D-882FA080FD0C}" presName="spNode" presStyleCnt="0"/>
      <dgm:spPr/>
    </dgm:pt>
    <dgm:pt modelId="{69A035FD-4C3C-4274-9950-8EE4C79CD455}" type="pres">
      <dgm:prSet presAssocID="{EE15F396-87E2-4476-B51D-761698FADBD3}" presName="sibTrans" presStyleLbl="sibTrans1D1" presStyleIdx="0" presStyleCnt="6"/>
      <dgm:spPr/>
      <dgm:t>
        <a:bodyPr/>
        <a:lstStyle/>
        <a:p>
          <a:endParaRPr lang="en-US"/>
        </a:p>
      </dgm:t>
    </dgm:pt>
    <dgm:pt modelId="{B61EBCB6-41FD-49A4-AA02-BCDD8B7A754E}" type="pres">
      <dgm:prSet presAssocID="{690B055F-BA87-4A6F-8BF1-B4576ADEDE0E}" presName="node" presStyleLbl="node1" presStyleIdx="1" presStyleCnt="6">
        <dgm:presLayoutVars>
          <dgm:bulletEnabled val="1"/>
        </dgm:presLayoutVars>
      </dgm:prSet>
      <dgm:spPr/>
      <dgm:t>
        <a:bodyPr/>
        <a:lstStyle/>
        <a:p>
          <a:endParaRPr lang="en-US"/>
        </a:p>
      </dgm:t>
    </dgm:pt>
    <dgm:pt modelId="{696CCB48-9DCA-4DC3-9C7E-BDBBC23EDAFB}" type="pres">
      <dgm:prSet presAssocID="{690B055F-BA87-4A6F-8BF1-B4576ADEDE0E}" presName="spNode" presStyleCnt="0"/>
      <dgm:spPr/>
    </dgm:pt>
    <dgm:pt modelId="{7B92CA22-84FB-4BDA-B520-36FB99B78805}" type="pres">
      <dgm:prSet presAssocID="{8134910C-36BD-48D4-BF81-144570E6EB97}" presName="sibTrans" presStyleLbl="sibTrans1D1" presStyleIdx="1" presStyleCnt="6"/>
      <dgm:spPr/>
      <dgm:t>
        <a:bodyPr/>
        <a:lstStyle/>
        <a:p>
          <a:endParaRPr lang="en-US"/>
        </a:p>
      </dgm:t>
    </dgm:pt>
    <dgm:pt modelId="{175CFE1E-68F0-4068-84E8-7193FCB4D82D}" type="pres">
      <dgm:prSet presAssocID="{C34BE80D-BD6F-4126-B776-E6379F31511E}" presName="node" presStyleLbl="node1" presStyleIdx="2" presStyleCnt="6">
        <dgm:presLayoutVars>
          <dgm:bulletEnabled val="1"/>
        </dgm:presLayoutVars>
      </dgm:prSet>
      <dgm:spPr/>
      <dgm:t>
        <a:bodyPr/>
        <a:lstStyle/>
        <a:p>
          <a:endParaRPr lang="en-US"/>
        </a:p>
      </dgm:t>
    </dgm:pt>
    <dgm:pt modelId="{EE3F0041-A791-4517-888A-E9742E42B1AA}" type="pres">
      <dgm:prSet presAssocID="{C34BE80D-BD6F-4126-B776-E6379F31511E}" presName="spNode" presStyleCnt="0"/>
      <dgm:spPr/>
    </dgm:pt>
    <dgm:pt modelId="{3F823D8F-0576-4BD2-9D52-5FB533385A02}" type="pres">
      <dgm:prSet presAssocID="{695FC28A-D797-4902-BC51-AC6E760C2C70}" presName="sibTrans" presStyleLbl="sibTrans1D1" presStyleIdx="2" presStyleCnt="6"/>
      <dgm:spPr/>
      <dgm:t>
        <a:bodyPr/>
        <a:lstStyle/>
        <a:p>
          <a:endParaRPr lang="en-US"/>
        </a:p>
      </dgm:t>
    </dgm:pt>
    <dgm:pt modelId="{9D828BC9-3E8A-44B0-B0C7-1A4710ABD9C3}" type="pres">
      <dgm:prSet presAssocID="{C94CB116-442E-4D6F-A03F-8A7FEC703AFC}" presName="node" presStyleLbl="node1" presStyleIdx="3" presStyleCnt="6">
        <dgm:presLayoutVars>
          <dgm:bulletEnabled val="1"/>
        </dgm:presLayoutVars>
      </dgm:prSet>
      <dgm:spPr/>
      <dgm:t>
        <a:bodyPr/>
        <a:lstStyle/>
        <a:p>
          <a:endParaRPr lang="en-US"/>
        </a:p>
      </dgm:t>
    </dgm:pt>
    <dgm:pt modelId="{28999CF3-53E7-4D42-A757-E8A809DB2896}" type="pres">
      <dgm:prSet presAssocID="{C94CB116-442E-4D6F-A03F-8A7FEC703AFC}" presName="spNode" presStyleCnt="0"/>
      <dgm:spPr/>
    </dgm:pt>
    <dgm:pt modelId="{F7755535-370B-461F-B943-14031987B156}" type="pres">
      <dgm:prSet presAssocID="{331C84B5-98A7-4ABB-8FB1-BC9BB8CE378D}" presName="sibTrans" presStyleLbl="sibTrans1D1" presStyleIdx="3" presStyleCnt="6"/>
      <dgm:spPr/>
      <dgm:t>
        <a:bodyPr/>
        <a:lstStyle/>
        <a:p>
          <a:endParaRPr lang="en-US"/>
        </a:p>
      </dgm:t>
    </dgm:pt>
    <dgm:pt modelId="{CC0A09B0-12A8-4FF0-A7D2-380BCC45BA12}" type="pres">
      <dgm:prSet presAssocID="{0904BBE0-B885-4AE7-864C-5E582BC2B6FB}" presName="node" presStyleLbl="node1" presStyleIdx="4" presStyleCnt="6">
        <dgm:presLayoutVars>
          <dgm:bulletEnabled val="1"/>
        </dgm:presLayoutVars>
      </dgm:prSet>
      <dgm:spPr/>
      <dgm:t>
        <a:bodyPr/>
        <a:lstStyle/>
        <a:p>
          <a:endParaRPr lang="en-US"/>
        </a:p>
      </dgm:t>
    </dgm:pt>
    <dgm:pt modelId="{498C3732-A9A9-435F-B208-F2C44B122CFB}" type="pres">
      <dgm:prSet presAssocID="{0904BBE0-B885-4AE7-864C-5E582BC2B6FB}" presName="spNode" presStyleCnt="0"/>
      <dgm:spPr/>
    </dgm:pt>
    <dgm:pt modelId="{9E047618-1EA7-4426-BF67-B6FF573C2643}" type="pres">
      <dgm:prSet presAssocID="{B2621070-E1E8-47D4-8535-2501010F9B5E}" presName="sibTrans" presStyleLbl="sibTrans1D1" presStyleIdx="4" presStyleCnt="6"/>
      <dgm:spPr/>
    </dgm:pt>
    <dgm:pt modelId="{BED8776D-BCB7-4F73-863A-935A0FB4B9F2}" type="pres">
      <dgm:prSet presAssocID="{69EB1860-AC71-4175-A68E-E15B1472305E}" presName="node" presStyleLbl="node1" presStyleIdx="5" presStyleCnt="6">
        <dgm:presLayoutVars>
          <dgm:bulletEnabled val="1"/>
        </dgm:presLayoutVars>
      </dgm:prSet>
      <dgm:spPr/>
      <dgm:t>
        <a:bodyPr/>
        <a:lstStyle/>
        <a:p>
          <a:endParaRPr lang="en-US"/>
        </a:p>
      </dgm:t>
    </dgm:pt>
    <dgm:pt modelId="{7785FFA6-27F2-4930-9DF1-8B7D1D761E4C}" type="pres">
      <dgm:prSet presAssocID="{69EB1860-AC71-4175-A68E-E15B1472305E}" presName="spNode" presStyleCnt="0"/>
      <dgm:spPr/>
    </dgm:pt>
    <dgm:pt modelId="{586354FB-4AA4-4A01-9199-3E291F3F6F8D}" type="pres">
      <dgm:prSet presAssocID="{02BB8B7A-F27F-495D-9EA7-C082335FF527}" presName="sibTrans" presStyleLbl="sibTrans1D1" presStyleIdx="5" presStyleCnt="6"/>
      <dgm:spPr/>
    </dgm:pt>
  </dgm:ptLst>
  <dgm:cxnLst>
    <dgm:cxn modelId="{82C499C9-CCE5-47BD-8D66-055DE2D7949B}" type="presOf" srcId="{EE15F396-87E2-4476-B51D-761698FADBD3}" destId="{69A035FD-4C3C-4274-9950-8EE4C79CD455}" srcOrd="0" destOrd="0" presId="urn:microsoft.com/office/officeart/2005/8/layout/cycle6"/>
    <dgm:cxn modelId="{B22DB75E-7B25-43F2-AC31-3ED48764340E}" type="presOf" srcId="{331C84B5-98A7-4ABB-8FB1-BC9BB8CE378D}" destId="{F7755535-370B-461F-B943-14031987B156}" srcOrd="0" destOrd="0" presId="urn:microsoft.com/office/officeart/2005/8/layout/cycle6"/>
    <dgm:cxn modelId="{2E8AD024-2C2F-42D5-B642-6C0B8CD3F523}" type="presOf" srcId="{690B055F-BA87-4A6F-8BF1-B4576ADEDE0E}" destId="{B61EBCB6-41FD-49A4-AA02-BCDD8B7A754E}" srcOrd="0" destOrd="0" presId="urn:microsoft.com/office/officeart/2005/8/layout/cycle6"/>
    <dgm:cxn modelId="{140E3BF3-DFB6-4AB9-B456-BB23E60FAD69}" type="presOf" srcId="{B5197BD3-4A02-4A41-B002-941BDFCEE976}" destId="{FD8030D2-CB12-4B1F-A94C-76F7C96B77C4}" srcOrd="0" destOrd="0" presId="urn:microsoft.com/office/officeart/2005/8/layout/cycle6"/>
    <dgm:cxn modelId="{20EE1398-F9D1-40C4-98D7-96F121751BD2}" srcId="{B5197BD3-4A02-4A41-B002-941BDFCEE976}" destId="{690B055F-BA87-4A6F-8BF1-B4576ADEDE0E}" srcOrd="1" destOrd="0" parTransId="{B73E8E9A-25A8-45F0-91C2-868E4947C1A6}" sibTransId="{8134910C-36BD-48D4-BF81-144570E6EB97}"/>
    <dgm:cxn modelId="{84A7528F-D527-4A25-9C0A-D40A987B82E8}" type="presOf" srcId="{C34BE80D-BD6F-4126-B776-E6379F31511E}" destId="{175CFE1E-68F0-4068-84E8-7193FCB4D82D}" srcOrd="0" destOrd="0" presId="urn:microsoft.com/office/officeart/2005/8/layout/cycle6"/>
    <dgm:cxn modelId="{FB928004-335C-4F24-895A-F5B5C1E034AD}" type="presOf" srcId="{8134910C-36BD-48D4-BF81-144570E6EB97}" destId="{7B92CA22-84FB-4BDA-B520-36FB99B78805}" srcOrd="0" destOrd="0" presId="urn:microsoft.com/office/officeart/2005/8/layout/cycle6"/>
    <dgm:cxn modelId="{17BBB8E7-7E7D-48AA-8216-1DD6BD3918AD}" type="presOf" srcId="{E3A34B35-7670-44BB-A21D-882FA080FD0C}" destId="{E2800B7D-75BB-4B8E-9934-2BBB3A28D604}" srcOrd="0" destOrd="0" presId="urn:microsoft.com/office/officeart/2005/8/layout/cycle6"/>
    <dgm:cxn modelId="{643F627D-4EF3-4E1F-9019-994E63634D2F}" type="presOf" srcId="{695FC28A-D797-4902-BC51-AC6E760C2C70}" destId="{3F823D8F-0576-4BD2-9D52-5FB533385A02}" srcOrd="0" destOrd="0" presId="urn:microsoft.com/office/officeart/2005/8/layout/cycle6"/>
    <dgm:cxn modelId="{7450A5CD-24D2-4C46-85C1-B160C9E11B5A}" type="presOf" srcId="{B2621070-E1E8-47D4-8535-2501010F9B5E}" destId="{9E047618-1EA7-4426-BF67-B6FF573C2643}" srcOrd="0" destOrd="0" presId="urn:microsoft.com/office/officeart/2005/8/layout/cycle6"/>
    <dgm:cxn modelId="{C071EF9D-AE7E-42C6-BA08-6969DE407849}" srcId="{B5197BD3-4A02-4A41-B002-941BDFCEE976}" destId="{E3A34B35-7670-44BB-A21D-882FA080FD0C}" srcOrd="0" destOrd="0" parTransId="{63CE562C-D26F-497E-B46B-D02FECC68DD6}" sibTransId="{EE15F396-87E2-4476-B51D-761698FADBD3}"/>
    <dgm:cxn modelId="{95EBC86B-A72C-4A48-AFBF-FCB3F7F679B7}" type="presOf" srcId="{C94CB116-442E-4D6F-A03F-8A7FEC703AFC}" destId="{9D828BC9-3E8A-44B0-B0C7-1A4710ABD9C3}" srcOrd="0" destOrd="0" presId="urn:microsoft.com/office/officeart/2005/8/layout/cycle6"/>
    <dgm:cxn modelId="{93004D92-A90A-4910-8E55-2FE86710419C}" srcId="{B5197BD3-4A02-4A41-B002-941BDFCEE976}" destId="{0904BBE0-B885-4AE7-864C-5E582BC2B6FB}" srcOrd="4" destOrd="0" parTransId="{62B1E709-1189-46BC-9D9D-18CAF17B0631}" sibTransId="{B2621070-E1E8-47D4-8535-2501010F9B5E}"/>
    <dgm:cxn modelId="{FF0413CA-C5D8-48A5-82BC-05EBC3D996BB}" srcId="{B5197BD3-4A02-4A41-B002-941BDFCEE976}" destId="{69EB1860-AC71-4175-A68E-E15B1472305E}" srcOrd="5" destOrd="0" parTransId="{FAE3C4FF-C0D4-4C3A-B44B-0A5E8C2256C5}" sibTransId="{02BB8B7A-F27F-495D-9EA7-C082335FF527}"/>
    <dgm:cxn modelId="{DC5C1565-1025-4FB7-9398-2519879E13DD}" srcId="{B5197BD3-4A02-4A41-B002-941BDFCEE976}" destId="{C34BE80D-BD6F-4126-B776-E6379F31511E}" srcOrd="2" destOrd="0" parTransId="{282CB1C2-A486-4A18-8B6A-2D8985926C18}" sibTransId="{695FC28A-D797-4902-BC51-AC6E760C2C70}"/>
    <dgm:cxn modelId="{74DA1921-7869-4725-B88F-1668E218EC55}" type="presOf" srcId="{0904BBE0-B885-4AE7-864C-5E582BC2B6FB}" destId="{CC0A09B0-12A8-4FF0-A7D2-380BCC45BA12}" srcOrd="0" destOrd="0" presId="urn:microsoft.com/office/officeart/2005/8/layout/cycle6"/>
    <dgm:cxn modelId="{5ABAB809-205A-46B4-95C9-5D0020874F93}" type="presOf" srcId="{02BB8B7A-F27F-495D-9EA7-C082335FF527}" destId="{586354FB-4AA4-4A01-9199-3E291F3F6F8D}" srcOrd="0" destOrd="0" presId="urn:microsoft.com/office/officeart/2005/8/layout/cycle6"/>
    <dgm:cxn modelId="{3688828C-4088-4838-8305-6C97AC0725CD}" srcId="{B5197BD3-4A02-4A41-B002-941BDFCEE976}" destId="{C94CB116-442E-4D6F-A03F-8A7FEC703AFC}" srcOrd="3" destOrd="0" parTransId="{30491440-DCB6-405C-B313-B87E595C134D}" sibTransId="{331C84B5-98A7-4ABB-8FB1-BC9BB8CE378D}"/>
    <dgm:cxn modelId="{EACC3A4E-BF6B-4F2D-8ABD-A86AE1D9689F}" type="presOf" srcId="{69EB1860-AC71-4175-A68E-E15B1472305E}" destId="{BED8776D-BCB7-4F73-863A-935A0FB4B9F2}" srcOrd="0" destOrd="0" presId="urn:microsoft.com/office/officeart/2005/8/layout/cycle6"/>
    <dgm:cxn modelId="{0A9BAA6E-69F8-4E51-8E43-D3867D14AFE4}" type="presParOf" srcId="{FD8030D2-CB12-4B1F-A94C-76F7C96B77C4}" destId="{E2800B7D-75BB-4B8E-9934-2BBB3A28D604}" srcOrd="0" destOrd="0" presId="urn:microsoft.com/office/officeart/2005/8/layout/cycle6"/>
    <dgm:cxn modelId="{0B81A1E7-CCD8-43CF-8D16-C6CBF3B7F52E}" type="presParOf" srcId="{FD8030D2-CB12-4B1F-A94C-76F7C96B77C4}" destId="{95ECD659-D734-450D-AACF-1349FA690200}" srcOrd="1" destOrd="0" presId="urn:microsoft.com/office/officeart/2005/8/layout/cycle6"/>
    <dgm:cxn modelId="{22DECB49-7575-43F1-9C50-54D76C814DB3}" type="presParOf" srcId="{FD8030D2-CB12-4B1F-A94C-76F7C96B77C4}" destId="{69A035FD-4C3C-4274-9950-8EE4C79CD455}" srcOrd="2" destOrd="0" presId="urn:microsoft.com/office/officeart/2005/8/layout/cycle6"/>
    <dgm:cxn modelId="{C655D075-643C-4E3F-A91C-96D0D1A2C516}" type="presParOf" srcId="{FD8030D2-CB12-4B1F-A94C-76F7C96B77C4}" destId="{B61EBCB6-41FD-49A4-AA02-BCDD8B7A754E}" srcOrd="3" destOrd="0" presId="urn:microsoft.com/office/officeart/2005/8/layout/cycle6"/>
    <dgm:cxn modelId="{4418F447-024A-4BB4-9BA4-E623CB40E090}" type="presParOf" srcId="{FD8030D2-CB12-4B1F-A94C-76F7C96B77C4}" destId="{696CCB48-9DCA-4DC3-9C7E-BDBBC23EDAFB}" srcOrd="4" destOrd="0" presId="urn:microsoft.com/office/officeart/2005/8/layout/cycle6"/>
    <dgm:cxn modelId="{1743BAEA-180C-42AA-925C-2F70FF43EECB}" type="presParOf" srcId="{FD8030D2-CB12-4B1F-A94C-76F7C96B77C4}" destId="{7B92CA22-84FB-4BDA-B520-36FB99B78805}" srcOrd="5" destOrd="0" presId="urn:microsoft.com/office/officeart/2005/8/layout/cycle6"/>
    <dgm:cxn modelId="{F307E36F-7CA1-4E3A-8539-72F137088D5D}" type="presParOf" srcId="{FD8030D2-CB12-4B1F-A94C-76F7C96B77C4}" destId="{175CFE1E-68F0-4068-84E8-7193FCB4D82D}" srcOrd="6" destOrd="0" presId="urn:microsoft.com/office/officeart/2005/8/layout/cycle6"/>
    <dgm:cxn modelId="{C5834E7F-FC10-47EF-A48B-ED1436BBE5ED}" type="presParOf" srcId="{FD8030D2-CB12-4B1F-A94C-76F7C96B77C4}" destId="{EE3F0041-A791-4517-888A-E9742E42B1AA}" srcOrd="7" destOrd="0" presId="urn:microsoft.com/office/officeart/2005/8/layout/cycle6"/>
    <dgm:cxn modelId="{C1DD5DDF-0A40-4092-B7BC-0C5BE1D065C1}" type="presParOf" srcId="{FD8030D2-CB12-4B1F-A94C-76F7C96B77C4}" destId="{3F823D8F-0576-4BD2-9D52-5FB533385A02}" srcOrd="8" destOrd="0" presId="urn:microsoft.com/office/officeart/2005/8/layout/cycle6"/>
    <dgm:cxn modelId="{D8E0B9BC-2C51-476A-BB44-69F65101AD48}" type="presParOf" srcId="{FD8030D2-CB12-4B1F-A94C-76F7C96B77C4}" destId="{9D828BC9-3E8A-44B0-B0C7-1A4710ABD9C3}" srcOrd="9" destOrd="0" presId="urn:microsoft.com/office/officeart/2005/8/layout/cycle6"/>
    <dgm:cxn modelId="{F4958CC7-F962-419E-B90C-9BC887C465ED}" type="presParOf" srcId="{FD8030D2-CB12-4B1F-A94C-76F7C96B77C4}" destId="{28999CF3-53E7-4D42-A757-E8A809DB2896}" srcOrd="10" destOrd="0" presId="urn:microsoft.com/office/officeart/2005/8/layout/cycle6"/>
    <dgm:cxn modelId="{42C35615-3FB1-455E-9706-B6B6358D108F}" type="presParOf" srcId="{FD8030D2-CB12-4B1F-A94C-76F7C96B77C4}" destId="{F7755535-370B-461F-B943-14031987B156}" srcOrd="11" destOrd="0" presId="urn:microsoft.com/office/officeart/2005/8/layout/cycle6"/>
    <dgm:cxn modelId="{F26DCD7A-840C-4C9F-8C6B-BF0A76D0CB02}" type="presParOf" srcId="{FD8030D2-CB12-4B1F-A94C-76F7C96B77C4}" destId="{CC0A09B0-12A8-4FF0-A7D2-380BCC45BA12}" srcOrd="12" destOrd="0" presId="urn:microsoft.com/office/officeart/2005/8/layout/cycle6"/>
    <dgm:cxn modelId="{80711A83-35F9-493A-A239-E54CC5FF14BB}" type="presParOf" srcId="{FD8030D2-CB12-4B1F-A94C-76F7C96B77C4}" destId="{498C3732-A9A9-435F-B208-F2C44B122CFB}" srcOrd="13" destOrd="0" presId="urn:microsoft.com/office/officeart/2005/8/layout/cycle6"/>
    <dgm:cxn modelId="{F5A5D730-A6B7-4A50-9790-21CA744AE19E}" type="presParOf" srcId="{FD8030D2-CB12-4B1F-A94C-76F7C96B77C4}" destId="{9E047618-1EA7-4426-BF67-B6FF573C2643}" srcOrd="14" destOrd="0" presId="urn:microsoft.com/office/officeart/2005/8/layout/cycle6"/>
    <dgm:cxn modelId="{8B3F3652-4141-4110-813D-119567D76D90}" type="presParOf" srcId="{FD8030D2-CB12-4B1F-A94C-76F7C96B77C4}" destId="{BED8776D-BCB7-4F73-863A-935A0FB4B9F2}" srcOrd="15" destOrd="0" presId="urn:microsoft.com/office/officeart/2005/8/layout/cycle6"/>
    <dgm:cxn modelId="{148E565B-1298-4671-8C13-697DE3E9E0A7}" type="presParOf" srcId="{FD8030D2-CB12-4B1F-A94C-76F7C96B77C4}" destId="{7785FFA6-27F2-4930-9DF1-8B7D1D761E4C}" srcOrd="16" destOrd="0" presId="urn:microsoft.com/office/officeart/2005/8/layout/cycle6"/>
    <dgm:cxn modelId="{F9145FDB-6EE4-46A1-B8DE-EEE8A895B08C}" type="presParOf" srcId="{FD8030D2-CB12-4B1F-A94C-76F7C96B77C4}" destId="{586354FB-4AA4-4A01-9199-3E291F3F6F8D}" srcOrd="17" destOrd="0" presId="urn:microsoft.com/office/officeart/2005/8/layout/cycle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E938E66-B8AB-4CF4-820A-820873D8E590}" type="doc">
      <dgm:prSet loTypeId="urn:microsoft.com/office/officeart/2005/8/layout/balance1" loCatId="relationship" qsTypeId="urn:microsoft.com/office/officeart/2005/8/quickstyle/3d1" qsCatId="3D" csTypeId="urn:microsoft.com/office/officeart/2005/8/colors/accent1_2#1" csCatId="accent1" phldr="1"/>
      <dgm:spPr/>
      <dgm:t>
        <a:bodyPr/>
        <a:lstStyle/>
        <a:p>
          <a:endParaRPr lang="en-US"/>
        </a:p>
      </dgm:t>
    </dgm:pt>
    <dgm:pt modelId="{A4DEAE64-358B-4F35-8515-673F50FFF788}">
      <dgm:prSet phldrT="[Text]"/>
      <dgm:spPr/>
      <dgm:t>
        <a:bodyPr/>
        <a:lstStyle/>
        <a:p>
          <a:r>
            <a:rPr lang="en-US" dirty="0" smtClean="0"/>
            <a:t>Assets</a:t>
          </a:r>
          <a:endParaRPr lang="en-US" dirty="0"/>
        </a:p>
      </dgm:t>
    </dgm:pt>
    <dgm:pt modelId="{DB5DAAC2-FE83-4643-91D4-62FE3D8E648B}" type="parTrans" cxnId="{36FE8A40-2A5E-4516-8AE5-F8DEEB12E801}">
      <dgm:prSet/>
      <dgm:spPr/>
      <dgm:t>
        <a:bodyPr/>
        <a:lstStyle/>
        <a:p>
          <a:endParaRPr lang="en-US"/>
        </a:p>
      </dgm:t>
    </dgm:pt>
    <dgm:pt modelId="{51794001-CFC7-461C-B754-11D4F64F522F}" type="sibTrans" cxnId="{36FE8A40-2A5E-4516-8AE5-F8DEEB12E801}">
      <dgm:prSet/>
      <dgm:spPr/>
      <dgm:t>
        <a:bodyPr/>
        <a:lstStyle/>
        <a:p>
          <a:endParaRPr lang="en-US"/>
        </a:p>
      </dgm:t>
    </dgm:pt>
    <dgm:pt modelId="{5EA3D2F7-935B-492E-8386-294A168FB714}">
      <dgm:prSet phldrT="[Text]"/>
      <dgm:spPr/>
      <dgm:t>
        <a:bodyPr/>
        <a:lstStyle/>
        <a:p>
          <a:r>
            <a:rPr lang="en-US" dirty="0" smtClean="0"/>
            <a:t>Research Service</a:t>
          </a:r>
          <a:endParaRPr lang="en-US" dirty="0"/>
        </a:p>
      </dgm:t>
    </dgm:pt>
    <dgm:pt modelId="{7A96286A-F088-4B9A-9C7D-1344CED44164}" type="parTrans" cxnId="{8C36E754-74D4-4B86-BAAE-B3515FC2DF30}">
      <dgm:prSet/>
      <dgm:spPr/>
      <dgm:t>
        <a:bodyPr/>
        <a:lstStyle/>
        <a:p>
          <a:endParaRPr lang="en-US"/>
        </a:p>
      </dgm:t>
    </dgm:pt>
    <dgm:pt modelId="{DFBB4F82-950A-4D7B-B0EF-9DA7C12BC7DA}" type="sibTrans" cxnId="{8C36E754-74D4-4B86-BAAE-B3515FC2DF30}">
      <dgm:prSet/>
      <dgm:spPr/>
      <dgm:t>
        <a:bodyPr/>
        <a:lstStyle/>
        <a:p>
          <a:endParaRPr lang="en-US"/>
        </a:p>
      </dgm:t>
    </dgm:pt>
    <dgm:pt modelId="{18DA6BA2-FD33-4013-A53A-19C6DFD30D71}">
      <dgm:prSet phldrT="[Text]"/>
      <dgm:spPr/>
      <dgm:t>
        <a:bodyPr/>
        <a:lstStyle/>
        <a:p>
          <a:r>
            <a:rPr lang="en-US" dirty="0" smtClean="0"/>
            <a:t>Biological Material</a:t>
          </a:r>
          <a:endParaRPr lang="en-US" dirty="0"/>
        </a:p>
      </dgm:t>
    </dgm:pt>
    <dgm:pt modelId="{D93C4874-5A03-47D8-AE80-4867FF69183F}" type="parTrans" cxnId="{6AE67AA6-B949-4CD1-A866-7DAD85E13A03}">
      <dgm:prSet/>
      <dgm:spPr/>
      <dgm:t>
        <a:bodyPr/>
        <a:lstStyle/>
        <a:p>
          <a:endParaRPr lang="en-US"/>
        </a:p>
      </dgm:t>
    </dgm:pt>
    <dgm:pt modelId="{947656AE-B023-4849-8439-55324C4F403C}" type="sibTrans" cxnId="{6AE67AA6-B949-4CD1-A866-7DAD85E13A03}">
      <dgm:prSet/>
      <dgm:spPr/>
      <dgm:t>
        <a:bodyPr/>
        <a:lstStyle/>
        <a:p>
          <a:endParaRPr lang="en-US"/>
        </a:p>
      </dgm:t>
    </dgm:pt>
    <dgm:pt modelId="{25B0F1B3-70F4-4C31-B883-9DAFF3CCFDDF}">
      <dgm:prSet phldrT="[Text]"/>
      <dgm:spPr/>
      <dgm:t>
        <a:bodyPr/>
        <a:lstStyle/>
        <a:p>
          <a:r>
            <a:rPr lang="en-US" dirty="0" smtClean="0"/>
            <a:t>Compensation</a:t>
          </a:r>
          <a:endParaRPr lang="en-US" dirty="0"/>
        </a:p>
      </dgm:t>
    </dgm:pt>
    <dgm:pt modelId="{0FF67AAE-AA42-4251-90CB-FA3F2A8D4DC1}" type="parTrans" cxnId="{D55FBBAD-68B1-44C1-AAE8-871F4052A032}">
      <dgm:prSet/>
      <dgm:spPr/>
      <dgm:t>
        <a:bodyPr/>
        <a:lstStyle/>
        <a:p>
          <a:endParaRPr lang="en-US"/>
        </a:p>
      </dgm:t>
    </dgm:pt>
    <dgm:pt modelId="{12DFFAE9-0F6C-434B-B01C-4B6C62AA32DC}" type="sibTrans" cxnId="{D55FBBAD-68B1-44C1-AAE8-871F4052A032}">
      <dgm:prSet/>
      <dgm:spPr/>
      <dgm:t>
        <a:bodyPr/>
        <a:lstStyle/>
        <a:p>
          <a:endParaRPr lang="en-US"/>
        </a:p>
      </dgm:t>
    </dgm:pt>
    <dgm:pt modelId="{A38DD21D-19DA-4F46-937A-CB8E4A0A3CC6}">
      <dgm:prSet phldrT="[Text]"/>
      <dgm:spPr/>
      <dgm:t>
        <a:bodyPr/>
        <a:lstStyle/>
        <a:p>
          <a:r>
            <a:rPr lang="en-US" dirty="0" smtClean="0"/>
            <a:t>IP Management     </a:t>
          </a:r>
          <a:endParaRPr lang="en-US" dirty="0"/>
        </a:p>
      </dgm:t>
    </dgm:pt>
    <dgm:pt modelId="{D05CE4C6-71D8-40EB-95B3-58A7A465DA61}" type="parTrans" cxnId="{5C3531CA-A6E4-4F27-A3C4-8B8120A14509}">
      <dgm:prSet/>
      <dgm:spPr/>
      <dgm:t>
        <a:bodyPr/>
        <a:lstStyle/>
        <a:p>
          <a:endParaRPr lang="en-US"/>
        </a:p>
      </dgm:t>
    </dgm:pt>
    <dgm:pt modelId="{06B83C4B-01C4-4196-9828-74FC04DFDE5B}" type="sibTrans" cxnId="{5C3531CA-A6E4-4F27-A3C4-8B8120A14509}">
      <dgm:prSet/>
      <dgm:spPr/>
      <dgm:t>
        <a:bodyPr/>
        <a:lstStyle/>
        <a:p>
          <a:endParaRPr lang="en-US"/>
        </a:p>
      </dgm:t>
    </dgm:pt>
    <dgm:pt modelId="{2E53F9B6-1168-4522-994A-B8DC2FE0FFFA}">
      <dgm:prSet phldrT="[Text]"/>
      <dgm:spPr/>
      <dgm:t>
        <a:bodyPr/>
        <a:lstStyle/>
        <a:p>
          <a:r>
            <a:rPr lang="en-US" dirty="0" smtClean="0"/>
            <a:t>Legal Protection</a:t>
          </a:r>
          <a:endParaRPr lang="en-US" dirty="0"/>
        </a:p>
      </dgm:t>
    </dgm:pt>
    <dgm:pt modelId="{A388BFAA-DF66-4391-A440-30551F0B31AE}" type="parTrans" cxnId="{BE271E60-C6D9-428E-9E55-1BC516E44CFF}">
      <dgm:prSet/>
      <dgm:spPr/>
      <dgm:t>
        <a:bodyPr/>
        <a:lstStyle/>
        <a:p>
          <a:endParaRPr lang="en-US"/>
        </a:p>
      </dgm:t>
    </dgm:pt>
    <dgm:pt modelId="{CB7647E9-0D48-4FE9-9231-69A1D7C7A194}" type="sibTrans" cxnId="{BE271E60-C6D9-428E-9E55-1BC516E44CFF}">
      <dgm:prSet/>
      <dgm:spPr/>
      <dgm:t>
        <a:bodyPr/>
        <a:lstStyle/>
        <a:p>
          <a:endParaRPr lang="en-US"/>
        </a:p>
      </dgm:t>
    </dgm:pt>
    <dgm:pt modelId="{72207031-0B6B-4F35-8298-30348F955E76}">
      <dgm:prSet phldrT="[Text]"/>
      <dgm:spPr/>
      <dgm:t>
        <a:bodyPr/>
        <a:lstStyle/>
        <a:p>
          <a:r>
            <a:rPr lang="en-US" dirty="0" smtClean="0"/>
            <a:t>Diligence</a:t>
          </a:r>
          <a:endParaRPr lang="en-US" dirty="0"/>
        </a:p>
      </dgm:t>
    </dgm:pt>
    <dgm:pt modelId="{473283DA-0387-49E8-AADC-7B25A80608EE}" type="parTrans" cxnId="{F736B89E-F4DA-4672-A544-B2160613F386}">
      <dgm:prSet/>
      <dgm:spPr/>
      <dgm:t>
        <a:bodyPr/>
        <a:lstStyle/>
        <a:p>
          <a:endParaRPr lang="en-US"/>
        </a:p>
      </dgm:t>
    </dgm:pt>
    <dgm:pt modelId="{B1972339-3212-4FEB-B5D7-2D41E03CD2FB}" type="sibTrans" cxnId="{F736B89E-F4DA-4672-A544-B2160613F386}">
      <dgm:prSet/>
      <dgm:spPr/>
      <dgm:t>
        <a:bodyPr/>
        <a:lstStyle/>
        <a:p>
          <a:endParaRPr lang="en-US"/>
        </a:p>
      </dgm:t>
    </dgm:pt>
    <dgm:pt modelId="{4978DB00-CC87-4EEC-AB37-46D0B5BBDDFD}">
      <dgm:prSet phldrT="[Text]"/>
      <dgm:spPr/>
      <dgm:t>
        <a:bodyPr/>
        <a:lstStyle/>
        <a:p>
          <a:r>
            <a:rPr lang="en-US" dirty="0" smtClean="0"/>
            <a:t>IPRs</a:t>
          </a:r>
          <a:endParaRPr lang="en-US" dirty="0"/>
        </a:p>
      </dgm:t>
    </dgm:pt>
    <dgm:pt modelId="{521FA0F7-088C-4919-BB14-D35ADB2C5A46}" type="parTrans" cxnId="{656D488E-3BF5-4696-9B59-3E040BC64BBC}">
      <dgm:prSet/>
      <dgm:spPr/>
      <dgm:t>
        <a:bodyPr/>
        <a:lstStyle/>
        <a:p>
          <a:endParaRPr lang="en-US"/>
        </a:p>
      </dgm:t>
    </dgm:pt>
    <dgm:pt modelId="{34138771-CF36-402E-B90B-61712A9D06A6}" type="sibTrans" cxnId="{656D488E-3BF5-4696-9B59-3E040BC64BBC}">
      <dgm:prSet/>
      <dgm:spPr/>
      <dgm:t>
        <a:bodyPr/>
        <a:lstStyle/>
        <a:p>
          <a:endParaRPr lang="en-US"/>
        </a:p>
      </dgm:t>
    </dgm:pt>
    <dgm:pt modelId="{9CD1B623-8515-47F1-8340-9206FAD2E0B6}">
      <dgm:prSet phldrT="[Text]"/>
      <dgm:spPr/>
      <dgm:t>
        <a:bodyPr/>
        <a:lstStyle/>
        <a:p>
          <a:r>
            <a:rPr lang="en-US" dirty="0" smtClean="0"/>
            <a:t>Payment</a:t>
          </a:r>
          <a:endParaRPr lang="en-US" dirty="0"/>
        </a:p>
      </dgm:t>
    </dgm:pt>
    <dgm:pt modelId="{0B90E850-4F9A-4C53-A63E-3C9ED29088D2}" type="parTrans" cxnId="{AD2E0E1D-BBCA-47F7-87FD-5831A949D75B}">
      <dgm:prSet/>
      <dgm:spPr/>
      <dgm:t>
        <a:bodyPr/>
        <a:lstStyle/>
        <a:p>
          <a:endParaRPr lang="en-US"/>
        </a:p>
      </dgm:t>
    </dgm:pt>
    <dgm:pt modelId="{CC29B614-718B-44F3-857E-2F4DFECFF55F}" type="sibTrans" cxnId="{AD2E0E1D-BBCA-47F7-87FD-5831A949D75B}">
      <dgm:prSet/>
      <dgm:spPr/>
      <dgm:t>
        <a:bodyPr/>
        <a:lstStyle/>
        <a:p>
          <a:endParaRPr lang="en-US"/>
        </a:p>
      </dgm:t>
    </dgm:pt>
    <dgm:pt modelId="{27627146-A175-4F9D-A271-F18F897871E6}">
      <dgm:prSet phldrT="[Text]"/>
      <dgm:spPr/>
      <dgm:t>
        <a:bodyPr/>
        <a:lstStyle/>
        <a:p>
          <a:r>
            <a:rPr lang="en-US" dirty="0" smtClean="0"/>
            <a:t>Know How</a:t>
          </a:r>
          <a:endParaRPr lang="en-US" dirty="0"/>
        </a:p>
      </dgm:t>
    </dgm:pt>
    <dgm:pt modelId="{65C31C09-E451-4735-BD59-374610ED7EE2}" type="parTrans" cxnId="{76FEDBAD-71F1-41C1-A48E-020D3657322F}">
      <dgm:prSet/>
      <dgm:spPr/>
      <dgm:t>
        <a:bodyPr/>
        <a:lstStyle/>
        <a:p>
          <a:endParaRPr lang="en-US"/>
        </a:p>
      </dgm:t>
    </dgm:pt>
    <dgm:pt modelId="{FD8A8DC8-63AC-4396-8A91-5588C94F3ED7}" type="sibTrans" cxnId="{76FEDBAD-71F1-41C1-A48E-020D3657322F}">
      <dgm:prSet/>
      <dgm:spPr/>
      <dgm:t>
        <a:bodyPr/>
        <a:lstStyle/>
        <a:p>
          <a:endParaRPr lang="en-US"/>
        </a:p>
      </dgm:t>
    </dgm:pt>
    <dgm:pt modelId="{6449BD7D-28AF-46FF-97FC-9260D09C180F}" type="pres">
      <dgm:prSet presAssocID="{7E938E66-B8AB-4CF4-820A-820873D8E590}" presName="outerComposite" presStyleCnt="0">
        <dgm:presLayoutVars>
          <dgm:chMax val="2"/>
          <dgm:animLvl val="lvl"/>
          <dgm:resizeHandles val="exact"/>
        </dgm:presLayoutVars>
      </dgm:prSet>
      <dgm:spPr/>
      <dgm:t>
        <a:bodyPr/>
        <a:lstStyle/>
        <a:p>
          <a:endParaRPr lang="en-US"/>
        </a:p>
      </dgm:t>
    </dgm:pt>
    <dgm:pt modelId="{3385174C-E839-4A6F-AD28-0F56F711E75E}" type="pres">
      <dgm:prSet presAssocID="{7E938E66-B8AB-4CF4-820A-820873D8E590}" presName="dummyMaxCanvas" presStyleCnt="0"/>
      <dgm:spPr/>
    </dgm:pt>
    <dgm:pt modelId="{7C8F0519-0900-43C9-911D-92A2EDFF44EA}" type="pres">
      <dgm:prSet presAssocID="{7E938E66-B8AB-4CF4-820A-820873D8E590}" presName="parentComposite" presStyleCnt="0"/>
      <dgm:spPr/>
    </dgm:pt>
    <dgm:pt modelId="{16848B17-4622-4875-B020-99CCC3888CCA}" type="pres">
      <dgm:prSet presAssocID="{7E938E66-B8AB-4CF4-820A-820873D8E590}" presName="parent1" presStyleLbl="alignAccFollowNode1" presStyleIdx="0" presStyleCnt="4">
        <dgm:presLayoutVars>
          <dgm:chMax val="4"/>
        </dgm:presLayoutVars>
      </dgm:prSet>
      <dgm:spPr/>
      <dgm:t>
        <a:bodyPr/>
        <a:lstStyle/>
        <a:p>
          <a:endParaRPr lang="en-US"/>
        </a:p>
      </dgm:t>
    </dgm:pt>
    <dgm:pt modelId="{3F4EAB2B-CCFB-4E91-9FBB-F0AE2ACC8BFF}" type="pres">
      <dgm:prSet presAssocID="{7E938E66-B8AB-4CF4-820A-820873D8E590}" presName="parent2" presStyleLbl="alignAccFollowNode1" presStyleIdx="1" presStyleCnt="4">
        <dgm:presLayoutVars>
          <dgm:chMax val="4"/>
        </dgm:presLayoutVars>
      </dgm:prSet>
      <dgm:spPr/>
      <dgm:t>
        <a:bodyPr/>
        <a:lstStyle/>
        <a:p>
          <a:endParaRPr lang="en-US"/>
        </a:p>
      </dgm:t>
    </dgm:pt>
    <dgm:pt modelId="{9490D400-10B2-4BE7-9E53-8F34C05313AD}" type="pres">
      <dgm:prSet presAssocID="{7E938E66-B8AB-4CF4-820A-820873D8E590}" presName="childrenComposite" presStyleCnt="0"/>
      <dgm:spPr/>
    </dgm:pt>
    <dgm:pt modelId="{BFB2B6A8-DABE-4E70-9CB7-93637B291971}" type="pres">
      <dgm:prSet presAssocID="{7E938E66-B8AB-4CF4-820A-820873D8E590}" presName="dummyMaxCanvas_ChildArea" presStyleCnt="0"/>
      <dgm:spPr/>
    </dgm:pt>
    <dgm:pt modelId="{D128D878-4BAC-443D-A704-90E7FCB5771C}" type="pres">
      <dgm:prSet presAssocID="{7E938E66-B8AB-4CF4-820A-820873D8E590}" presName="fulcrum" presStyleLbl="alignAccFollowNode1" presStyleIdx="2" presStyleCnt="4"/>
      <dgm:spPr/>
    </dgm:pt>
    <dgm:pt modelId="{2D4760EF-236D-475E-9560-0B404B66E8D4}" type="pres">
      <dgm:prSet presAssocID="{7E938E66-B8AB-4CF4-820A-820873D8E590}" presName="balance_44" presStyleLbl="alignAccFollowNode1" presStyleIdx="3" presStyleCnt="4">
        <dgm:presLayoutVars>
          <dgm:bulletEnabled val="1"/>
        </dgm:presLayoutVars>
      </dgm:prSet>
      <dgm:spPr/>
    </dgm:pt>
    <dgm:pt modelId="{55332F9B-F805-45C3-9350-3EE4A83C69F6}" type="pres">
      <dgm:prSet presAssocID="{7E938E66-B8AB-4CF4-820A-820873D8E590}" presName="right_44_1" presStyleLbl="node1" presStyleIdx="0" presStyleCnt="8">
        <dgm:presLayoutVars>
          <dgm:bulletEnabled val="1"/>
        </dgm:presLayoutVars>
      </dgm:prSet>
      <dgm:spPr/>
      <dgm:t>
        <a:bodyPr/>
        <a:lstStyle/>
        <a:p>
          <a:endParaRPr lang="en-US"/>
        </a:p>
      </dgm:t>
    </dgm:pt>
    <dgm:pt modelId="{4AA80859-26DF-45D0-BB73-9CA94DFB5DA8}" type="pres">
      <dgm:prSet presAssocID="{7E938E66-B8AB-4CF4-820A-820873D8E590}" presName="right_44_2" presStyleLbl="node1" presStyleIdx="1" presStyleCnt="8">
        <dgm:presLayoutVars>
          <dgm:bulletEnabled val="1"/>
        </dgm:presLayoutVars>
      </dgm:prSet>
      <dgm:spPr/>
      <dgm:t>
        <a:bodyPr/>
        <a:lstStyle/>
        <a:p>
          <a:endParaRPr lang="en-US"/>
        </a:p>
      </dgm:t>
    </dgm:pt>
    <dgm:pt modelId="{8D01E392-D5FB-4C02-AA4D-9B5F29C93A3D}" type="pres">
      <dgm:prSet presAssocID="{7E938E66-B8AB-4CF4-820A-820873D8E590}" presName="right_44_3" presStyleLbl="node1" presStyleIdx="2" presStyleCnt="8">
        <dgm:presLayoutVars>
          <dgm:bulletEnabled val="1"/>
        </dgm:presLayoutVars>
      </dgm:prSet>
      <dgm:spPr/>
      <dgm:t>
        <a:bodyPr/>
        <a:lstStyle/>
        <a:p>
          <a:endParaRPr lang="en-US"/>
        </a:p>
      </dgm:t>
    </dgm:pt>
    <dgm:pt modelId="{F6E971FD-03A0-4FF4-A09F-FEAEAFC0067B}" type="pres">
      <dgm:prSet presAssocID="{7E938E66-B8AB-4CF4-820A-820873D8E590}" presName="right_44_4" presStyleLbl="node1" presStyleIdx="3" presStyleCnt="8">
        <dgm:presLayoutVars>
          <dgm:bulletEnabled val="1"/>
        </dgm:presLayoutVars>
      </dgm:prSet>
      <dgm:spPr/>
      <dgm:t>
        <a:bodyPr/>
        <a:lstStyle/>
        <a:p>
          <a:endParaRPr lang="en-US"/>
        </a:p>
      </dgm:t>
    </dgm:pt>
    <dgm:pt modelId="{3DEFE861-6BFA-42A1-A697-C06F25E2C730}" type="pres">
      <dgm:prSet presAssocID="{7E938E66-B8AB-4CF4-820A-820873D8E590}" presName="left_44_1" presStyleLbl="node1" presStyleIdx="4" presStyleCnt="8" custLinFactNeighborX="1345" custLinFactNeighborY="7577">
        <dgm:presLayoutVars>
          <dgm:bulletEnabled val="1"/>
        </dgm:presLayoutVars>
      </dgm:prSet>
      <dgm:spPr/>
      <dgm:t>
        <a:bodyPr/>
        <a:lstStyle/>
        <a:p>
          <a:endParaRPr lang="en-US"/>
        </a:p>
      </dgm:t>
    </dgm:pt>
    <dgm:pt modelId="{A9930AB6-BDF0-49FD-AC63-C349DFC4088F}" type="pres">
      <dgm:prSet presAssocID="{7E938E66-B8AB-4CF4-820A-820873D8E590}" presName="left_44_2" presStyleLbl="node1" presStyleIdx="5" presStyleCnt="8">
        <dgm:presLayoutVars>
          <dgm:bulletEnabled val="1"/>
        </dgm:presLayoutVars>
      </dgm:prSet>
      <dgm:spPr/>
      <dgm:t>
        <a:bodyPr/>
        <a:lstStyle/>
        <a:p>
          <a:endParaRPr lang="en-US"/>
        </a:p>
      </dgm:t>
    </dgm:pt>
    <dgm:pt modelId="{E9E64CFE-700D-40C8-AA98-47A06FC90E2B}" type="pres">
      <dgm:prSet presAssocID="{7E938E66-B8AB-4CF4-820A-820873D8E590}" presName="left_44_3" presStyleLbl="node1" presStyleIdx="6" presStyleCnt="8">
        <dgm:presLayoutVars>
          <dgm:bulletEnabled val="1"/>
        </dgm:presLayoutVars>
      </dgm:prSet>
      <dgm:spPr/>
      <dgm:t>
        <a:bodyPr/>
        <a:lstStyle/>
        <a:p>
          <a:endParaRPr lang="en-US"/>
        </a:p>
      </dgm:t>
    </dgm:pt>
    <dgm:pt modelId="{CE3DB0A7-AF81-4C1E-AB83-E6D9659424AA}" type="pres">
      <dgm:prSet presAssocID="{7E938E66-B8AB-4CF4-820A-820873D8E590}" presName="left_44_4" presStyleLbl="node1" presStyleIdx="7" presStyleCnt="8">
        <dgm:presLayoutVars>
          <dgm:bulletEnabled val="1"/>
        </dgm:presLayoutVars>
      </dgm:prSet>
      <dgm:spPr/>
      <dgm:t>
        <a:bodyPr/>
        <a:lstStyle/>
        <a:p>
          <a:endParaRPr lang="en-US"/>
        </a:p>
      </dgm:t>
    </dgm:pt>
  </dgm:ptLst>
  <dgm:cxnLst>
    <dgm:cxn modelId="{5C3531CA-A6E4-4F27-A3C4-8B8120A14509}" srcId="{25B0F1B3-70F4-4C31-B883-9DAFF3CCFDDF}" destId="{A38DD21D-19DA-4F46-937A-CB8E4A0A3CC6}" srcOrd="0" destOrd="0" parTransId="{D05CE4C6-71D8-40EB-95B3-58A7A465DA61}" sibTransId="{06B83C4B-01C4-4196-9828-74FC04DFDE5B}"/>
    <dgm:cxn modelId="{CF54A2F2-3999-4D9A-BDB3-66A6779176B8}" type="presOf" srcId="{9CD1B623-8515-47F1-8340-9206FAD2E0B6}" destId="{F6E971FD-03A0-4FF4-A09F-FEAEAFC0067B}" srcOrd="0" destOrd="0" presId="urn:microsoft.com/office/officeart/2005/8/layout/balance1"/>
    <dgm:cxn modelId="{C52FDCF2-7DB9-45D1-B883-F313EF30928D}" type="presOf" srcId="{72207031-0B6B-4F35-8298-30348F955E76}" destId="{8D01E392-D5FB-4C02-AA4D-9B5F29C93A3D}" srcOrd="0" destOrd="0" presId="urn:microsoft.com/office/officeart/2005/8/layout/balance1"/>
    <dgm:cxn modelId="{6AE67AA6-B949-4CD1-A866-7DAD85E13A03}" srcId="{A4DEAE64-358B-4F35-8515-673F50FFF788}" destId="{18DA6BA2-FD33-4013-A53A-19C6DFD30D71}" srcOrd="1" destOrd="0" parTransId="{D93C4874-5A03-47D8-AE80-4867FF69183F}" sibTransId="{947656AE-B023-4849-8439-55324C4F403C}"/>
    <dgm:cxn modelId="{40C3C0C3-D084-4B40-8283-ED8C17ADAF13}" type="presOf" srcId="{5EA3D2F7-935B-492E-8386-294A168FB714}" destId="{3DEFE861-6BFA-42A1-A697-C06F25E2C730}" srcOrd="0" destOrd="0" presId="urn:microsoft.com/office/officeart/2005/8/layout/balance1"/>
    <dgm:cxn modelId="{76FEDBAD-71F1-41C1-A48E-020D3657322F}" srcId="{A4DEAE64-358B-4F35-8515-673F50FFF788}" destId="{27627146-A175-4F9D-A271-F18F897871E6}" srcOrd="2" destOrd="0" parTransId="{65C31C09-E451-4735-BD59-374610ED7EE2}" sibTransId="{FD8A8DC8-63AC-4396-8A91-5588C94F3ED7}"/>
    <dgm:cxn modelId="{BDFE5F9D-53EC-4265-9CAA-EFBECBB07585}" type="presOf" srcId="{18DA6BA2-FD33-4013-A53A-19C6DFD30D71}" destId="{A9930AB6-BDF0-49FD-AC63-C349DFC4088F}" srcOrd="0" destOrd="0" presId="urn:microsoft.com/office/officeart/2005/8/layout/balance1"/>
    <dgm:cxn modelId="{656D488E-3BF5-4696-9B59-3E040BC64BBC}" srcId="{A4DEAE64-358B-4F35-8515-673F50FFF788}" destId="{4978DB00-CC87-4EEC-AB37-46D0B5BBDDFD}" srcOrd="3" destOrd="0" parTransId="{521FA0F7-088C-4919-BB14-D35ADB2C5A46}" sibTransId="{34138771-CF36-402E-B90B-61712A9D06A6}"/>
    <dgm:cxn modelId="{BBE49D02-28C2-44BD-A156-AC8B91489C24}" type="presOf" srcId="{2E53F9B6-1168-4522-994A-B8DC2FE0FFFA}" destId="{4AA80859-26DF-45D0-BB73-9CA94DFB5DA8}" srcOrd="0" destOrd="0" presId="urn:microsoft.com/office/officeart/2005/8/layout/balance1"/>
    <dgm:cxn modelId="{2995CFE6-ABF7-4801-AC83-8B6F48F77484}" type="presOf" srcId="{27627146-A175-4F9D-A271-F18F897871E6}" destId="{E9E64CFE-700D-40C8-AA98-47A06FC90E2B}" srcOrd="0" destOrd="0" presId="urn:microsoft.com/office/officeart/2005/8/layout/balance1"/>
    <dgm:cxn modelId="{852EEA89-1D64-4D9A-ACB6-7B0FE9DD235E}" type="presOf" srcId="{A4DEAE64-358B-4F35-8515-673F50FFF788}" destId="{16848B17-4622-4875-B020-99CCC3888CCA}" srcOrd="0" destOrd="0" presId="urn:microsoft.com/office/officeart/2005/8/layout/balance1"/>
    <dgm:cxn modelId="{199560A6-3073-4FA6-8884-01E47B6B13C8}" type="presOf" srcId="{A38DD21D-19DA-4F46-937A-CB8E4A0A3CC6}" destId="{55332F9B-F805-45C3-9350-3EE4A83C69F6}" srcOrd="0" destOrd="0" presId="urn:microsoft.com/office/officeart/2005/8/layout/balance1"/>
    <dgm:cxn modelId="{D55FBBAD-68B1-44C1-AAE8-871F4052A032}" srcId="{7E938E66-B8AB-4CF4-820A-820873D8E590}" destId="{25B0F1B3-70F4-4C31-B883-9DAFF3CCFDDF}" srcOrd="1" destOrd="0" parTransId="{0FF67AAE-AA42-4251-90CB-FA3F2A8D4DC1}" sibTransId="{12DFFAE9-0F6C-434B-B01C-4B6C62AA32DC}"/>
    <dgm:cxn modelId="{F4A2A489-0E5C-4B56-979E-61AB72546536}" type="presOf" srcId="{4978DB00-CC87-4EEC-AB37-46D0B5BBDDFD}" destId="{CE3DB0A7-AF81-4C1E-AB83-E6D9659424AA}" srcOrd="0" destOrd="0" presId="urn:microsoft.com/office/officeart/2005/8/layout/balance1"/>
    <dgm:cxn modelId="{30B17BD9-726F-47C8-A9EF-FD1BCE4DA4BF}" type="presOf" srcId="{25B0F1B3-70F4-4C31-B883-9DAFF3CCFDDF}" destId="{3F4EAB2B-CCFB-4E91-9FBB-F0AE2ACC8BFF}" srcOrd="0" destOrd="0" presId="urn:microsoft.com/office/officeart/2005/8/layout/balance1"/>
    <dgm:cxn modelId="{8C36E754-74D4-4B86-BAAE-B3515FC2DF30}" srcId="{A4DEAE64-358B-4F35-8515-673F50FFF788}" destId="{5EA3D2F7-935B-492E-8386-294A168FB714}" srcOrd="0" destOrd="0" parTransId="{7A96286A-F088-4B9A-9C7D-1344CED44164}" sibTransId="{DFBB4F82-950A-4D7B-B0EF-9DA7C12BC7DA}"/>
    <dgm:cxn modelId="{36FE8A40-2A5E-4516-8AE5-F8DEEB12E801}" srcId="{7E938E66-B8AB-4CF4-820A-820873D8E590}" destId="{A4DEAE64-358B-4F35-8515-673F50FFF788}" srcOrd="0" destOrd="0" parTransId="{DB5DAAC2-FE83-4643-91D4-62FE3D8E648B}" sibTransId="{51794001-CFC7-461C-B754-11D4F64F522F}"/>
    <dgm:cxn modelId="{BF74CA2C-C5EF-485A-B9E1-2C63D4BF4C3C}" type="presOf" srcId="{7E938E66-B8AB-4CF4-820A-820873D8E590}" destId="{6449BD7D-28AF-46FF-97FC-9260D09C180F}" srcOrd="0" destOrd="0" presId="urn:microsoft.com/office/officeart/2005/8/layout/balance1"/>
    <dgm:cxn modelId="{AD2E0E1D-BBCA-47F7-87FD-5831A949D75B}" srcId="{25B0F1B3-70F4-4C31-B883-9DAFF3CCFDDF}" destId="{9CD1B623-8515-47F1-8340-9206FAD2E0B6}" srcOrd="3" destOrd="0" parTransId="{0B90E850-4F9A-4C53-A63E-3C9ED29088D2}" sibTransId="{CC29B614-718B-44F3-857E-2F4DFECFF55F}"/>
    <dgm:cxn modelId="{F736B89E-F4DA-4672-A544-B2160613F386}" srcId="{25B0F1B3-70F4-4C31-B883-9DAFF3CCFDDF}" destId="{72207031-0B6B-4F35-8298-30348F955E76}" srcOrd="2" destOrd="0" parTransId="{473283DA-0387-49E8-AADC-7B25A80608EE}" sibTransId="{B1972339-3212-4FEB-B5D7-2D41E03CD2FB}"/>
    <dgm:cxn modelId="{BE271E60-C6D9-428E-9E55-1BC516E44CFF}" srcId="{25B0F1B3-70F4-4C31-B883-9DAFF3CCFDDF}" destId="{2E53F9B6-1168-4522-994A-B8DC2FE0FFFA}" srcOrd="1" destOrd="0" parTransId="{A388BFAA-DF66-4391-A440-30551F0B31AE}" sibTransId="{CB7647E9-0D48-4FE9-9231-69A1D7C7A194}"/>
    <dgm:cxn modelId="{A857F806-F3E3-49B6-9CF5-3E46CE1A8646}" type="presParOf" srcId="{6449BD7D-28AF-46FF-97FC-9260D09C180F}" destId="{3385174C-E839-4A6F-AD28-0F56F711E75E}" srcOrd="0" destOrd="0" presId="urn:microsoft.com/office/officeart/2005/8/layout/balance1"/>
    <dgm:cxn modelId="{C583B793-1492-44D5-BF17-2C4B17CEC54B}" type="presParOf" srcId="{6449BD7D-28AF-46FF-97FC-9260D09C180F}" destId="{7C8F0519-0900-43C9-911D-92A2EDFF44EA}" srcOrd="1" destOrd="0" presId="urn:microsoft.com/office/officeart/2005/8/layout/balance1"/>
    <dgm:cxn modelId="{198CF079-497C-4B59-8A08-7E927DF03DA1}" type="presParOf" srcId="{7C8F0519-0900-43C9-911D-92A2EDFF44EA}" destId="{16848B17-4622-4875-B020-99CCC3888CCA}" srcOrd="0" destOrd="0" presId="urn:microsoft.com/office/officeart/2005/8/layout/balance1"/>
    <dgm:cxn modelId="{4F74E0D0-5B23-4D2C-B957-55FDA9A6E236}" type="presParOf" srcId="{7C8F0519-0900-43C9-911D-92A2EDFF44EA}" destId="{3F4EAB2B-CCFB-4E91-9FBB-F0AE2ACC8BFF}" srcOrd="1" destOrd="0" presId="urn:microsoft.com/office/officeart/2005/8/layout/balance1"/>
    <dgm:cxn modelId="{26906F92-36C6-4DBA-9874-52A9EA7177D7}" type="presParOf" srcId="{6449BD7D-28AF-46FF-97FC-9260D09C180F}" destId="{9490D400-10B2-4BE7-9E53-8F34C05313AD}" srcOrd="2" destOrd="0" presId="urn:microsoft.com/office/officeart/2005/8/layout/balance1"/>
    <dgm:cxn modelId="{B5F639D3-53BD-457C-9997-A30AE867820D}" type="presParOf" srcId="{9490D400-10B2-4BE7-9E53-8F34C05313AD}" destId="{BFB2B6A8-DABE-4E70-9CB7-93637B291971}" srcOrd="0" destOrd="0" presId="urn:microsoft.com/office/officeart/2005/8/layout/balance1"/>
    <dgm:cxn modelId="{D35D3B6D-C526-47A4-8524-07092FCDCB2D}" type="presParOf" srcId="{9490D400-10B2-4BE7-9E53-8F34C05313AD}" destId="{D128D878-4BAC-443D-A704-90E7FCB5771C}" srcOrd="1" destOrd="0" presId="urn:microsoft.com/office/officeart/2005/8/layout/balance1"/>
    <dgm:cxn modelId="{D9A36173-0FA2-4351-95B4-8C0C8AAD1CB5}" type="presParOf" srcId="{9490D400-10B2-4BE7-9E53-8F34C05313AD}" destId="{2D4760EF-236D-475E-9560-0B404B66E8D4}" srcOrd="2" destOrd="0" presId="urn:microsoft.com/office/officeart/2005/8/layout/balance1"/>
    <dgm:cxn modelId="{8509E816-2872-48C6-846F-BB1E3855FFBB}" type="presParOf" srcId="{9490D400-10B2-4BE7-9E53-8F34C05313AD}" destId="{55332F9B-F805-45C3-9350-3EE4A83C69F6}" srcOrd="3" destOrd="0" presId="urn:microsoft.com/office/officeart/2005/8/layout/balance1"/>
    <dgm:cxn modelId="{E68749A3-7E65-4A66-81AD-136B6DD1C1AC}" type="presParOf" srcId="{9490D400-10B2-4BE7-9E53-8F34C05313AD}" destId="{4AA80859-26DF-45D0-BB73-9CA94DFB5DA8}" srcOrd="4" destOrd="0" presId="urn:microsoft.com/office/officeart/2005/8/layout/balance1"/>
    <dgm:cxn modelId="{DFD3ED7A-2D52-4E55-A535-365BEF0AA494}" type="presParOf" srcId="{9490D400-10B2-4BE7-9E53-8F34C05313AD}" destId="{8D01E392-D5FB-4C02-AA4D-9B5F29C93A3D}" srcOrd="5" destOrd="0" presId="urn:microsoft.com/office/officeart/2005/8/layout/balance1"/>
    <dgm:cxn modelId="{03BAB27D-D22A-40CC-950E-530C3D50EB29}" type="presParOf" srcId="{9490D400-10B2-4BE7-9E53-8F34C05313AD}" destId="{F6E971FD-03A0-4FF4-A09F-FEAEAFC0067B}" srcOrd="6" destOrd="0" presId="urn:microsoft.com/office/officeart/2005/8/layout/balance1"/>
    <dgm:cxn modelId="{C8A1CBDB-F1CD-42D4-882D-4499E3EDF41C}" type="presParOf" srcId="{9490D400-10B2-4BE7-9E53-8F34C05313AD}" destId="{3DEFE861-6BFA-42A1-A697-C06F25E2C730}" srcOrd="7" destOrd="0" presId="urn:microsoft.com/office/officeart/2005/8/layout/balance1"/>
    <dgm:cxn modelId="{997D7783-5A24-4F84-B7AE-861DF48D057D}" type="presParOf" srcId="{9490D400-10B2-4BE7-9E53-8F34C05313AD}" destId="{A9930AB6-BDF0-49FD-AC63-C349DFC4088F}" srcOrd="8" destOrd="0" presId="urn:microsoft.com/office/officeart/2005/8/layout/balance1"/>
    <dgm:cxn modelId="{54CB9AE8-E71D-4044-ABAA-4531315A801F}" type="presParOf" srcId="{9490D400-10B2-4BE7-9E53-8F34C05313AD}" destId="{E9E64CFE-700D-40C8-AA98-47A06FC90E2B}" srcOrd="9" destOrd="0" presId="urn:microsoft.com/office/officeart/2005/8/layout/balance1"/>
    <dgm:cxn modelId="{7AACC1E4-FBC3-42AA-A426-1D6970839384}" type="presParOf" srcId="{9490D400-10B2-4BE7-9E53-8F34C05313AD}" destId="{CE3DB0A7-AF81-4C1E-AB83-E6D9659424AA}" srcOrd="10" destOrd="0" presId="urn:microsoft.com/office/officeart/2005/8/layout/balance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CC5417D-C6F4-48FE-9D60-50AB3224026C}" type="doc">
      <dgm:prSet loTypeId="urn:microsoft.com/office/officeart/2005/8/layout/hierarchy4" loCatId="hierarchy" qsTypeId="urn:microsoft.com/office/officeart/2005/8/quickstyle/simple1" qsCatId="simple" csTypeId="urn:microsoft.com/office/officeart/2005/8/colors/accent2_4" csCatId="accent2" phldr="1"/>
      <dgm:spPr/>
      <dgm:t>
        <a:bodyPr/>
        <a:lstStyle/>
        <a:p>
          <a:endParaRPr lang="en-US"/>
        </a:p>
      </dgm:t>
    </dgm:pt>
    <dgm:pt modelId="{0639CFB6-748E-40C8-8F68-267BD55E41CB}">
      <dgm:prSet phldrT="[Text]"/>
      <dgm:spPr/>
      <dgm:t>
        <a:bodyPr/>
        <a:lstStyle/>
        <a:p>
          <a:r>
            <a:rPr lang="en-US" dirty="0" smtClean="0">
              <a:latin typeface="Calibri" pitchFamily="84" charset="0"/>
            </a:rPr>
            <a:t>Exclusive or non- exclusive</a:t>
          </a:r>
          <a:endParaRPr lang="en-US" dirty="0"/>
        </a:p>
      </dgm:t>
    </dgm:pt>
    <dgm:pt modelId="{E1C6E746-F9B0-4B4D-9422-94E3DBC818C0}" type="parTrans" cxnId="{5EB5992E-5C2C-4EE5-A958-6B78E2981768}">
      <dgm:prSet/>
      <dgm:spPr/>
      <dgm:t>
        <a:bodyPr/>
        <a:lstStyle/>
        <a:p>
          <a:endParaRPr lang="en-US"/>
        </a:p>
      </dgm:t>
    </dgm:pt>
    <dgm:pt modelId="{53585C91-F4E4-44FC-A372-AA20F8AF9B15}" type="sibTrans" cxnId="{5EB5992E-5C2C-4EE5-A958-6B78E2981768}">
      <dgm:prSet/>
      <dgm:spPr/>
      <dgm:t>
        <a:bodyPr/>
        <a:lstStyle/>
        <a:p>
          <a:endParaRPr lang="en-US"/>
        </a:p>
      </dgm:t>
    </dgm:pt>
    <dgm:pt modelId="{07B833E0-504E-4744-A4B1-710C6B2B2682}">
      <dgm:prSet phldrT="[Text]"/>
      <dgm:spPr/>
      <dgm:t>
        <a:bodyPr/>
        <a:lstStyle/>
        <a:p>
          <a:r>
            <a:rPr lang="en-US" dirty="0" smtClean="0">
              <a:latin typeface="Calibri" pitchFamily="84" charset="0"/>
            </a:rPr>
            <a:t>Field of use</a:t>
          </a:r>
          <a:endParaRPr lang="en-US" dirty="0"/>
        </a:p>
      </dgm:t>
    </dgm:pt>
    <dgm:pt modelId="{EC0C4FB0-FADC-4927-B8AC-0DCD5779A2E3}" type="parTrans" cxnId="{A498842C-A200-44E6-9760-EFC7CAF1BF58}">
      <dgm:prSet/>
      <dgm:spPr/>
      <dgm:t>
        <a:bodyPr/>
        <a:lstStyle/>
        <a:p>
          <a:endParaRPr lang="en-US"/>
        </a:p>
      </dgm:t>
    </dgm:pt>
    <dgm:pt modelId="{A9DDBB60-C80B-4511-817F-1753ED4636F6}" type="sibTrans" cxnId="{A498842C-A200-44E6-9760-EFC7CAF1BF58}">
      <dgm:prSet/>
      <dgm:spPr/>
      <dgm:t>
        <a:bodyPr/>
        <a:lstStyle/>
        <a:p>
          <a:endParaRPr lang="en-US"/>
        </a:p>
      </dgm:t>
    </dgm:pt>
    <dgm:pt modelId="{EBF805DB-B12E-47BA-9A7A-883448083518}">
      <dgm:prSet phldrT="[Text]"/>
      <dgm:spPr/>
      <dgm:t>
        <a:bodyPr/>
        <a:lstStyle/>
        <a:p>
          <a:r>
            <a:rPr lang="en-US" dirty="0" smtClean="0">
              <a:latin typeface="Calibri" pitchFamily="84" charset="0"/>
            </a:rPr>
            <a:t>Territory</a:t>
          </a:r>
          <a:endParaRPr lang="en-US" dirty="0"/>
        </a:p>
      </dgm:t>
    </dgm:pt>
    <dgm:pt modelId="{B344C176-FCB2-4FC0-8DA4-569E138088ED}" type="parTrans" cxnId="{C731DC8F-4B98-4807-ACA8-240735BA09BC}">
      <dgm:prSet/>
      <dgm:spPr/>
      <dgm:t>
        <a:bodyPr/>
        <a:lstStyle/>
        <a:p>
          <a:endParaRPr lang="en-US"/>
        </a:p>
      </dgm:t>
    </dgm:pt>
    <dgm:pt modelId="{DBD3C521-B71C-43C1-8C2C-880B1EB9EF61}" type="sibTrans" cxnId="{C731DC8F-4B98-4807-ACA8-240735BA09BC}">
      <dgm:prSet/>
      <dgm:spPr/>
      <dgm:t>
        <a:bodyPr/>
        <a:lstStyle/>
        <a:p>
          <a:endParaRPr lang="en-US"/>
        </a:p>
      </dgm:t>
    </dgm:pt>
    <dgm:pt modelId="{889AD329-D3A1-4A67-91E2-21DBD770A329}">
      <dgm:prSet phldrT="[Text]"/>
      <dgm:spPr/>
      <dgm:t>
        <a:bodyPr/>
        <a:lstStyle/>
        <a:p>
          <a:r>
            <a:rPr lang="en-US" dirty="0" smtClean="0">
              <a:latin typeface="Calibri" pitchFamily="84" charset="0"/>
            </a:rPr>
            <a:t>License term</a:t>
          </a:r>
          <a:endParaRPr lang="en-US" dirty="0"/>
        </a:p>
      </dgm:t>
    </dgm:pt>
    <dgm:pt modelId="{F48CEE57-FC72-4E97-BDA9-68E1B1171FE1}" type="parTrans" cxnId="{D9487C96-A87A-4FE6-9323-E1829B7A3499}">
      <dgm:prSet/>
      <dgm:spPr/>
      <dgm:t>
        <a:bodyPr/>
        <a:lstStyle/>
        <a:p>
          <a:endParaRPr lang="en-US"/>
        </a:p>
      </dgm:t>
    </dgm:pt>
    <dgm:pt modelId="{537069A7-20C2-4D1B-93A9-B1F22B91EF48}" type="sibTrans" cxnId="{D9487C96-A87A-4FE6-9323-E1829B7A3499}">
      <dgm:prSet/>
      <dgm:spPr/>
      <dgm:t>
        <a:bodyPr/>
        <a:lstStyle/>
        <a:p>
          <a:endParaRPr lang="en-US"/>
        </a:p>
      </dgm:t>
    </dgm:pt>
    <dgm:pt modelId="{3DCB04A7-10A8-4701-BC69-E941DAD415E5}" type="pres">
      <dgm:prSet presAssocID="{5CC5417D-C6F4-48FE-9D60-50AB3224026C}" presName="Name0" presStyleCnt="0">
        <dgm:presLayoutVars>
          <dgm:chPref val="1"/>
          <dgm:dir/>
          <dgm:animOne val="branch"/>
          <dgm:animLvl val="lvl"/>
          <dgm:resizeHandles/>
        </dgm:presLayoutVars>
      </dgm:prSet>
      <dgm:spPr/>
      <dgm:t>
        <a:bodyPr/>
        <a:lstStyle/>
        <a:p>
          <a:endParaRPr lang="en-US"/>
        </a:p>
      </dgm:t>
    </dgm:pt>
    <dgm:pt modelId="{AB9BFFC7-D898-486E-AE33-30EA6D50D546}" type="pres">
      <dgm:prSet presAssocID="{0639CFB6-748E-40C8-8F68-267BD55E41CB}" presName="vertOne" presStyleCnt="0"/>
      <dgm:spPr/>
    </dgm:pt>
    <dgm:pt modelId="{53478F6B-29A0-44F2-9E05-024BC74601FC}" type="pres">
      <dgm:prSet presAssocID="{0639CFB6-748E-40C8-8F68-267BD55E41CB}" presName="txOne" presStyleLbl="node0" presStyleIdx="0" presStyleCnt="1">
        <dgm:presLayoutVars>
          <dgm:chPref val="3"/>
        </dgm:presLayoutVars>
      </dgm:prSet>
      <dgm:spPr/>
      <dgm:t>
        <a:bodyPr/>
        <a:lstStyle/>
        <a:p>
          <a:endParaRPr lang="en-US"/>
        </a:p>
      </dgm:t>
    </dgm:pt>
    <dgm:pt modelId="{3B612968-F818-4663-A891-63EC3D53BEDC}" type="pres">
      <dgm:prSet presAssocID="{0639CFB6-748E-40C8-8F68-267BD55E41CB}" presName="parTransOne" presStyleCnt="0"/>
      <dgm:spPr/>
    </dgm:pt>
    <dgm:pt modelId="{945C3EF9-6EC5-4B9B-B67D-561758B9428B}" type="pres">
      <dgm:prSet presAssocID="{0639CFB6-748E-40C8-8F68-267BD55E41CB}" presName="horzOne" presStyleCnt="0"/>
      <dgm:spPr/>
    </dgm:pt>
    <dgm:pt modelId="{0A5DB021-2650-4C73-84EC-21B5CBBDE971}" type="pres">
      <dgm:prSet presAssocID="{07B833E0-504E-4744-A4B1-710C6B2B2682}" presName="vertTwo" presStyleCnt="0"/>
      <dgm:spPr/>
    </dgm:pt>
    <dgm:pt modelId="{06A58333-D118-42C8-9880-23EFA2905478}" type="pres">
      <dgm:prSet presAssocID="{07B833E0-504E-4744-A4B1-710C6B2B2682}" presName="txTwo" presStyleLbl="node2" presStyleIdx="0" presStyleCnt="1">
        <dgm:presLayoutVars>
          <dgm:chPref val="3"/>
        </dgm:presLayoutVars>
      </dgm:prSet>
      <dgm:spPr/>
      <dgm:t>
        <a:bodyPr/>
        <a:lstStyle/>
        <a:p>
          <a:endParaRPr lang="en-US"/>
        </a:p>
      </dgm:t>
    </dgm:pt>
    <dgm:pt modelId="{ACBAB05F-F12F-4FC5-808B-36D571CCE6A3}" type="pres">
      <dgm:prSet presAssocID="{07B833E0-504E-4744-A4B1-710C6B2B2682}" presName="parTransTwo" presStyleCnt="0"/>
      <dgm:spPr/>
    </dgm:pt>
    <dgm:pt modelId="{BE6BA405-5D5B-42A3-95EC-6904FE678CBB}" type="pres">
      <dgm:prSet presAssocID="{07B833E0-504E-4744-A4B1-710C6B2B2682}" presName="horzTwo" presStyleCnt="0"/>
      <dgm:spPr/>
    </dgm:pt>
    <dgm:pt modelId="{F8D0EF2E-39A9-4894-9D47-2887C32CE753}" type="pres">
      <dgm:prSet presAssocID="{EBF805DB-B12E-47BA-9A7A-883448083518}" presName="vertThree" presStyleCnt="0"/>
      <dgm:spPr/>
    </dgm:pt>
    <dgm:pt modelId="{4F98642D-53E6-4475-B031-87EF8B94FD0A}" type="pres">
      <dgm:prSet presAssocID="{EBF805DB-B12E-47BA-9A7A-883448083518}" presName="txThree" presStyleLbl="node3" presStyleIdx="0" presStyleCnt="1">
        <dgm:presLayoutVars>
          <dgm:chPref val="3"/>
        </dgm:presLayoutVars>
      </dgm:prSet>
      <dgm:spPr/>
      <dgm:t>
        <a:bodyPr/>
        <a:lstStyle/>
        <a:p>
          <a:endParaRPr lang="en-US"/>
        </a:p>
      </dgm:t>
    </dgm:pt>
    <dgm:pt modelId="{C289AB0E-8ADA-46CB-A361-8F49791CD176}" type="pres">
      <dgm:prSet presAssocID="{EBF805DB-B12E-47BA-9A7A-883448083518}" presName="parTransThree" presStyleCnt="0"/>
      <dgm:spPr/>
    </dgm:pt>
    <dgm:pt modelId="{361AEE43-FA97-46B0-9E54-67512178F2DA}" type="pres">
      <dgm:prSet presAssocID="{EBF805DB-B12E-47BA-9A7A-883448083518}" presName="horzThree" presStyleCnt="0"/>
      <dgm:spPr/>
    </dgm:pt>
    <dgm:pt modelId="{97FE8C0A-9670-4A18-AA1C-BB1C2C5FE5AC}" type="pres">
      <dgm:prSet presAssocID="{889AD329-D3A1-4A67-91E2-21DBD770A329}" presName="vertFour" presStyleCnt="0">
        <dgm:presLayoutVars>
          <dgm:chPref val="3"/>
        </dgm:presLayoutVars>
      </dgm:prSet>
      <dgm:spPr/>
    </dgm:pt>
    <dgm:pt modelId="{6D1F79A4-20C8-4928-BCC2-A897E79BAE97}" type="pres">
      <dgm:prSet presAssocID="{889AD329-D3A1-4A67-91E2-21DBD770A329}" presName="txFour" presStyleLbl="node4" presStyleIdx="0" presStyleCnt="1">
        <dgm:presLayoutVars>
          <dgm:chPref val="3"/>
        </dgm:presLayoutVars>
      </dgm:prSet>
      <dgm:spPr/>
      <dgm:t>
        <a:bodyPr/>
        <a:lstStyle/>
        <a:p>
          <a:endParaRPr lang="en-US"/>
        </a:p>
      </dgm:t>
    </dgm:pt>
    <dgm:pt modelId="{6580A8BB-EDFA-483D-AF6D-3F61191D08EE}" type="pres">
      <dgm:prSet presAssocID="{889AD329-D3A1-4A67-91E2-21DBD770A329}" presName="horzFour" presStyleCnt="0"/>
      <dgm:spPr/>
    </dgm:pt>
  </dgm:ptLst>
  <dgm:cxnLst>
    <dgm:cxn modelId="{03036A80-7A42-4C25-B731-F184B4CB6DBF}" type="presOf" srcId="{EBF805DB-B12E-47BA-9A7A-883448083518}" destId="{4F98642D-53E6-4475-B031-87EF8B94FD0A}" srcOrd="0" destOrd="0" presId="urn:microsoft.com/office/officeart/2005/8/layout/hierarchy4"/>
    <dgm:cxn modelId="{5EB5992E-5C2C-4EE5-A958-6B78E2981768}" srcId="{5CC5417D-C6F4-48FE-9D60-50AB3224026C}" destId="{0639CFB6-748E-40C8-8F68-267BD55E41CB}" srcOrd="0" destOrd="0" parTransId="{E1C6E746-F9B0-4B4D-9422-94E3DBC818C0}" sibTransId="{53585C91-F4E4-44FC-A372-AA20F8AF9B15}"/>
    <dgm:cxn modelId="{A498842C-A200-44E6-9760-EFC7CAF1BF58}" srcId="{0639CFB6-748E-40C8-8F68-267BD55E41CB}" destId="{07B833E0-504E-4744-A4B1-710C6B2B2682}" srcOrd="0" destOrd="0" parTransId="{EC0C4FB0-FADC-4927-B8AC-0DCD5779A2E3}" sibTransId="{A9DDBB60-C80B-4511-817F-1753ED4636F6}"/>
    <dgm:cxn modelId="{2604552D-26A3-46FB-8564-C3CB4FA1DE8E}" type="presOf" srcId="{889AD329-D3A1-4A67-91E2-21DBD770A329}" destId="{6D1F79A4-20C8-4928-BCC2-A897E79BAE97}" srcOrd="0" destOrd="0" presId="urn:microsoft.com/office/officeart/2005/8/layout/hierarchy4"/>
    <dgm:cxn modelId="{061CA823-A133-4BA4-92FD-7018EC1CC2B7}" type="presOf" srcId="{5CC5417D-C6F4-48FE-9D60-50AB3224026C}" destId="{3DCB04A7-10A8-4701-BC69-E941DAD415E5}" srcOrd="0" destOrd="0" presId="urn:microsoft.com/office/officeart/2005/8/layout/hierarchy4"/>
    <dgm:cxn modelId="{D9487C96-A87A-4FE6-9323-E1829B7A3499}" srcId="{EBF805DB-B12E-47BA-9A7A-883448083518}" destId="{889AD329-D3A1-4A67-91E2-21DBD770A329}" srcOrd="0" destOrd="0" parTransId="{F48CEE57-FC72-4E97-BDA9-68E1B1171FE1}" sibTransId="{537069A7-20C2-4D1B-93A9-B1F22B91EF48}"/>
    <dgm:cxn modelId="{C731DC8F-4B98-4807-ACA8-240735BA09BC}" srcId="{07B833E0-504E-4744-A4B1-710C6B2B2682}" destId="{EBF805DB-B12E-47BA-9A7A-883448083518}" srcOrd="0" destOrd="0" parTransId="{B344C176-FCB2-4FC0-8DA4-569E138088ED}" sibTransId="{DBD3C521-B71C-43C1-8C2C-880B1EB9EF61}"/>
    <dgm:cxn modelId="{4A80AB81-F48D-4D63-9078-A46CE71F3892}" type="presOf" srcId="{0639CFB6-748E-40C8-8F68-267BD55E41CB}" destId="{53478F6B-29A0-44F2-9E05-024BC74601FC}" srcOrd="0" destOrd="0" presId="urn:microsoft.com/office/officeart/2005/8/layout/hierarchy4"/>
    <dgm:cxn modelId="{962A4988-58D8-4E51-9C5D-9E8373288A22}" type="presOf" srcId="{07B833E0-504E-4744-A4B1-710C6B2B2682}" destId="{06A58333-D118-42C8-9880-23EFA2905478}" srcOrd="0" destOrd="0" presId="urn:microsoft.com/office/officeart/2005/8/layout/hierarchy4"/>
    <dgm:cxn modelId="{A2248215-E916-401E-A2D6-AE1BC4FD2067}" type="presParOf" srcId="{3DCB04A7-10A8-4701-BC69-E941DAD415E5}" destId="{AB9BFFC7-D898-486E-AE33-30EA6D50D546}" srcOrd="0" destOrd="0" presId="urn:microsoft.com/office/officeart/2005/8/layout/hierarchy4"/>
    <dgm:cxn modelId="{966BBA21-B181-4380-B67B-3DB5C0C54854}" type="presParOf" srcId="{AB9BFFC7-D898-486E-AE33-30EA6D50D546}" destId="{53478F6B-29A0-44F2-9E05-024BC74601FC}" srcOrd="0" destOrd="0" presId="urn:microsoft.com/office/officeart/2005/8/layout/hierarchy4"/>
    <dgm:cxn modelId="{2B44C2EE-FA31-4138-B0EE-95AF49FBB422}" type="presParOf" srcId="{AB9BFFC7-D898-486E-AE33-30EA6D50D546}" destId="{3B612968-F818-4663-A891-63EC3D53BEDC}" srcOrd="1" destOrd="0" presId="urn:microsoft.com/office/officeart/2005/8/layout/hierarchy4"/>
    <dgm:cxn modelId="{B3EF4F1B-3955-48CF-AC91-9FE5653F36C2}" type="presParOf" srcId="{AB9BFFC7-D898-486E-AE33-30EA6D50D546}" destId="{945C3EF9-6EC5-4B9B-B67D-561758B9428B}" srcOrd="2" destOrd="0" presId="urn:microsoft.com/office/officeart/2005/8/layout/hierarchy4"/>
    <dgm:cxn modelId="{5FC3BEDB-F09B-4FD2-B2CA-4BAEB798E442}" type="presParOf" srcId="{945C3EF9-6EC5-4B9B-B67D-561758B9428B}" destId="{0A5DB021-2650-4C73-84EC-21B5CBBDE971}" srcOrd="0" destOrd="0" presId="urn:microsoft.com/office/officeart/2005/8/layout/hierarchy4"/>
    <dgm:cxn modelId="{4AEA70BF-9EAD-4E58-B7F0-A5B88CFE257B}" type="presParOf" srcId="{0A5DB021-2650-4C73-84EC-21B5CBBDE971}" destId="{06A58333-D118-42C8-9880-23EFA2905478}" srcOrd="0" destOrd="0" presId="urn:microsoft.com/office/officeart/2005/8/layout/hierarchy4"/>
    <dgm:cxn modelId="{A3E579B3-5CCD-46DB-B983-80ED3B33C191}" type="presParOf" srcId="{0A5DB021-2650-4C73-84EC-21B5CBBDE971}" destId="{ACBAB05F-F12F-4FC5-808B-36D571CCE6A3}" srcOrd="1" destOrd="0" presId="urn:microsoft.com/office/officeart/2005/8/layout/hierarchy4"/>
    <dgm:cxn modelId="{26D0A3A3-2B45-495A-B89E-BB1132E18FA9}" type="presParOf" srcId="{0A5DB021-2650-4C73-84EC-21B5CBBDE971}" destId="{BE6BA405-5D5B-42A3-95EC-6904FE678CBB}" srcOrd="2" destOrd="0" presId="urn:microsoft.com/office/officeart/2005/8/layout/hierarchy4"/>
    <dgm:cxn modelId="{0CE8957D-ED6E-4E4C-8ED4-91EC02FB12B0}" type="presParOf" srcId="{BE6BA405-5D5B-42A3-95EC-6904FE678CBB}" destId="{F8D0EF2E-39A9-4894-9D47-2887C32CE753}" srcOrd="0" destOrd="0" presId="urn:microsoft.com/office/officeart/2005/8/layout/hierarchy4"/>
    <dgm:cxn modelId="{4F8EFFED-B781-4E68-88BE-88C45D993DDE}" type="presParOf" srcId="{F8D0EF2E-39A9-4894-9D47-2887C32CE753}" destId="{4F98642D-53E6-4475-B031-87EF8B94FD0A}" srcOrd="0" destOrd="0" presId="urn:microsoft.com/office/officeart/2005/8/layout/hierarchy4"/>
    <dgm:cxn modelId="{326AC6D5-85CA-4881-8C10-9EC34C77ED65}" type="presParOf" srcId="{F8D0EF2E-39A9-4894-9D47-2887C32CE753}" destId="{C289AB0E-8ADA-46CB-A361-8F49791CD176}" srcOrd="1" destOrd="0" presId="urn:microsoft.com/office/officeart/2005/8/layout/hierarchy4"/>
    <dgm:cxn modelId="{0F99EB6D-8191-4BC2-926E-E3469F94F494}" type="presParOf" srcId="{F8D0EF2E-39A9-4894-9D47-2887C32CE753}" destId="{361AEE43-FA97-46B0-9E54-67512178F2DA}" srcOrd="2" destOrd="0" presId="urn:microsoft.com/office/officeart/2005/8/layout/hierarchy4"/>
    <dgm:cxn modelId="{0FDD0A49-7C5B-423B-84A0-75C20CF6DDCA}" type="presParOf" srcId="{361AEE43-FA97-46B0-9E54-67512178F2DA}" destId="{97FE8C0A-9670-4A18-AA1C-BB1C2C5FE5AC}" srcOrd="0" destOrd="0" presId="urn:microsoft.com/office/officeart/2005/8/layout/hierarchy4"/>
    <dgm:cxn modelId="{50929AD9-FC59-4767-B7CB-2D101DF5237F}" type="presParOf" srcId="{97FE8C0A-9670-4A18-AA1C-BB1C2C5FE5AC}" destId="{6D1F79A4-20C8-4928-BCC2-A897E79BAE97}" srcOrd="0" destOrd="0" presId="urn:microsoft.com/office/officeart/2005/8/layout/hierarchy4"/>
    <dgm:cxn modelId="{809357A9-CF88-497D-8D91-E2C1D47FA556}" type="presParOf" srcId="{97FE8C0A-9670-4A18-AA1C-BB1C2C5FE5AC}" destId="{6580A8BB-EDFA-483D-AF6D-3F61191D08EE}" srcOrd="1" destOrd="0" presId="urn:microsoft.com/office/officeart/2005/8/layout/hierarchy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CC5417D-C6F4-48FE-9D60-50AB3224026C}" type="doc">
      <dgm:prSet loTypeId="urn:microsoft.com/office/officeart/2005/8/layout/hierarchy4" loCatId="hierarchy" qsTypeId="urn:microsoft.com/office/officeart/2005/8/quickstyle/simple1" qsCatId="simple" csTypeId="urn:microsoft.com/office/officeart/2005/8/colors/accent2_4" csCatId="accent2" phldr="1"/>
      <dgm:spPr/>
      <dgm:t>
        <a:bodyPr/>
        <a:lstStyle/>
        <a:p>
          <a:endParaRPr lang="en-US"/>
        </a:p>
      </dgm:t>
    </dgm:pt>
    <dgm:pt modelId="{0639CFB6-748E-40C8-8F68-267BD55E41CB}">
      <dgm:prSet phldrT="[Text]" custT="1"/>
      <dgm:spPr/>
      <dgm:t>
        <a:bodyPr/>
        <a:lstStyle/>
        <a:p>
          <a:r>
            <a:rPr lang="en-US" sz="1300" dirty="0" smtClean="0">
              <a:latin typeface="Calibri" pitchFamily="84" charset="0"/>
            </a:rPr>
            <a:t>Upfront fee</a:t>
          </a:r>
        </a:p>
        <a:p>
          <a:r>
            <a:rPr lang="en-US" sz="1300" dirty="0" smtClean="0">
              <a:latin typeface="Calibri" pitchFamily="84" charset="0"/>
            </a:rPr>
            <a:t>Maintenance </a:t>
          </a:r>
          <a:endParaRPr lang="en-US" sz="1300" dirty="0"/>
        </a:p>
      </dgm:t>
    </dgm:pt>
    <dgm:pt modelId="{E1C6E746-F9B0-4B4D-9422-94E3DBC818C0}" type="parTrans" cxnId="{5EB5992E-5C2C-4EE5-A958-6B78E2981768}">
      <dgm:prSet/>
      <dgm:spPr/>
      <dgm:t>
        <a:bodyPr/>
        <a:lstStyle/>
        <a:p>
          <a:endParaRPr lang="en-US" sz="1300"/>
        </a:p>
      </dgm:t>
    </dgm:pt>
    <dgm:pt modelId="{53585C91-F4E4-44FC-A372-AA20F8AF9B15}" type="sibTrans" cxnId="{5EB5992E-5C2C-4EE5-A958-6B78E2981768}">
      <dgm:prSet/>
      <dgm:spPr/>
      <dgm:t>
        <a:bodyPr/>
        <a:lstStyle/>
        <a:p>
          <a:endParaRPr lang="en-US" sz="1300"/>
        </a:p>
      </dgm:t>
    </dgm:pt>
    <dgm:pt modelId="{07B833E0-504E-4744-A4B1-710C6B2B2682}">
      <dgm:prSet phldrT="[Text]" custT="1"/>
      <dgm:spPr/>
      <dgm:t>
        <a:bodyPr/>
        <a:lstStyle/>
        <a:p>
          <a:r>
            <a:rPr lang="en-US" sz="1300" dirty="0" smtClean="0">
              <a:latin typeface="Calibri" pitchFamily="84" charset="0"/>
            </a:rPr>
            <a:t>Royalties</a:t>
          </a:r>
          <a:endParaRPr lang="en-US" sz="1300" dirty="0"/>
        </a:p>
      </dgm:t>
    </dgm:pt>
    <dgm:pt modelId="{EC0C4FB0-FADC-4927-B8AC-0DCD5779A2E3}" type="parTrans" cxnId="{A498842C-A200-44E6-9760-EFC7CAF1BF58}">
      <dgm:prSet/>
      <dgm:spPr/>
      <dgm:t>
        <a:bodyPr/>
        <a:lstStyle/>
        <a:p>
          <a:endParaRPr lang="en-US" sz="1300"/>
        </a:p>
      </dgm:t>
    </dgm:pt>
    <dgm:pt modelId="{A9DDBB60-C80B-4511-817F-1753ED4636F6}" type="sibTrans" cxnId="{A498842C-A200-44E6-9760-EFC7CAF1BF58}">
      <dgm:prSet/>
      <dgm:spPr/>
      <dgm:t>
        <a:bodyPr/>
        <a:lstStyle/>
        <a:p>
          <a:endParaRPr lang="en-US" sz="1300"/>
        </a:p>
      </dgm:t>
    </dgm:pt>
    <dgm:pt modelId="{EBF805DB-B12E-47BA-9A7A-883448083518}">
      <dgm:prSet phldrT="[Text]" custT="1"/>
      <dgm:spPr/>
      <dgm:t>
        <a:bodyPr/>
        <a:lstStyle/>
        <a:p>
          <a:r>
            <a:rPr lang="en-US" sz="1300" dirty="0" smtClean="0">
              <a:latin typeface="Calibri" pitchFamily="84" charset="0"/>
            </a:rPr>
            <a:t>Milestones, equity</a:t>
          </a:r>
          <a:endParaRPr lang="en-US" sz="1300" dirty="0"/>
        </a:p>
      </dgm:t>
    </dgm:pt>
    <dgm:pt modelId="{B344C176-FCB2-4FC0-8DA4-569E138088ED}" type="parTrans" cxnId="{C731DC8F-4B98-4807-ACA8-240735BA09BC}">
      <dgm:prSet/>
      <dgm:spPr/>
      <dgm:t>
        <a:bodyPr/>
        <a:lstStyle/>
        <a:p>
          <a:endParaRPr lang="en-US" sz="1300"/>
        </a:p>
      </dgm:t>
    </dgm:pt>
    <dgm:pt modelId="{DBD3C521-B71C-43C1-8C2C-880B1EB9EF61}" type="sibTrans" cxnId="{C731DC8F-4B98-4807-ACA8-240735BA09BC}">
      <dgm:prSet/>
      <dgm:spPr/>
      <dgm:t>
        <a:bodyPr/>
        <a:lstStyle/>
        <a:p>
          <a:endParaRPr lang="en-US" sz="1300"/>
        </a:p>
      </dgm:t>
    </dgm:pt>
    <dgm:pt modelId="{3DCB04A7-10A8-4701-BC69-E941DAD415E5}" type="pres">
      <dgm:prSet presAssocID="{5CC5417D-C6F4-48FE-9D60-50AB3224026C}" presName="Name0" presStyleCnt="0">
        <dgm:presLayoutVars>
          <dgm:chPref val="1"/>
          <dgm:dir/>
          <dgm:animOne val="branch"/>
          <dgm:animLvl val="lvl"/>
          <dgm:resizeHandles/>
        </dgm:presLayoutVars>
      </dgm:prSet>
      <dgm:spPr/>
      <dgm:t>
        <a:bodyPr/>
        <a:lstStyle/>
        <a:p>
          <a:endParaRPr lang="en-US"/>
        </a:p>
      </dgm:t>
    </dgm:pt>
    <dgm:pt modelId="{AB9BFFC7-D898-486E-AE33-30EA6D50D546}" type="pres">
      <dgm:prSet presAssocID="{0639CFB6-748E-40C8-8F68-267BD55E41CB}" presName="vertOne" presStyleCnt="0"/>
      <dgm:spPr/>
    </dgm:pt>
    <dgm:pt modelId="{53478F6B-29A0-44F2-9E05-024BC74601FC}" type="pres">
      <dgm:prSet presAssocID="{0639CFB6-748E-40C8-8F68-267BD55E41CB}" presName="txOne" presStyleLbl="node0" presStyleIdx="0" presStyleCnt="1">
        <dgm:presLayoutVars>
          <dgm:chPref val="3"/>
        </dgm:presLayoutVars>
      </dgm:prSet>
      <dgm:spPr/>
      <dgm:t>
        <a:bodyPr/>
        <a:lstStyle/>
        <a:p>
          <a:endParaRPr lang="en-US"/>
        </a:p>
      </dgm:t>
    </dgm:pt>
    <dgm:pt modelId="{3B612968-F818-4663-A891-63EC3D53BEDC}" type="pres">
      <dgm:prSet presAssocID="{0639CFB6-748E-40C8-8F68-267BD55E41CB}" presName="parTransOne" presStyleCnt="0"/>
      <dgm:spPr/>
    </dgm:pt>
    <dgm:pt modelId="{945C3EF9-6EC5-4B9B-B67D-561758B9428B}" type="pres">
      <dgm:prSet presAssocID="{0639CFB6-748E-40C8-8F68-267BD55E41CB}" presName="horzOne" presStyleCnt="0"/>
      <dgm:spPr/>
    </dgm:pt>
    <dgm:pt modelId="{0A5DB021-2650-4C73-84EC-21B5CBBDE971}" type="pres">
      <dgm:prSet presAssocID="{07B833E0-504E-4744-A4B1-710C6B2B2682}" presName="vertTwo" presStyleCnt="0"/>
      <dgm:spPr/>
    </dgm:pt>
    <dgm:pt modelId="{06A58333-D118-42C8-9880-23EFA2905478}" type="pres">
      <dgm:prSet presAssocID="{07B833E0-504E-4744-A4B1-710C6B2B2682}" presName="txTwo" presStyleLbl="node2" presStyleIdx="0" presStyleCnt="1">
        <dgm:presLayoutVars>
          <dgm:chPref val="3"/>
        </dgm:presLayoutVars>
      </dgm:prSet>
      <dgm:spPr/>
      <dgm:t>
        <a:bodyPr/>
        <a:lstStyle/>
        <a:p>
          <a:endParaRPr lang="en-US"/>
        </a:p>
      </dgm:t>
    </dgm:pt>
    <dgm:pt modelId="{ACBAB05F-F12F-4FC5-808B-36D571CCE6A3}" type="pres">
      <dgm:prSet presAssocID="{07B833E0-504E-4744-A4B1-710C6B2B2682}" presName="parTransTwo" presStyleCnt="0"/>
      <dgm:spPr/>
    </dgm:pt>
    <dgm:pt modelId="{BE6BA405-5D5B-42A3-95EC-6904FE678CBB}" type="pres">
      <dgm:prSet presAssocID="{07B833E0-504E-4744-A4B1-710C6B2B2682}" presName="horzTwo" presStyleCnt="0"/>
      <dgm:spPr/>
    </dgm:pt>
    <dgm:pt modelId="{F8D0EF2E-39A9-4894-9D47-2887C32CE753}" type="pres">
      <dgm:prSet presAssocID="{EBF805DB-B12E-47BA-9A7A-883448083518}" presName="vertThree" presStyleCnt="0"/>
      <dgm:spPr/>
    </dgm:pt>
    <dgm:pt modelId="{4F98642D-53E6-4475-B031-87EF8B94FD0A}" type="pres">
      <dgm:prSet presAssocID="{EBF805DB-B12E-47BA-9A7A-883448083518}" presName="txThree" presStyleLbl="node3" presStyleIdx="0" presStyleCnt="1" custLinFactNeighborX="49" custLinFactNeighborY="90">
        <dgm:presLayoutVars>
          <dgm:chPref val="3"/>
        </dgm:presLayoutVars>
      </dgm:prSet>
      <dgm:spPr/>
      <dgm:t>
        <a:bodyPr/>
        <a:lstStyle/>
        <a:p>
          <a:endParaRPr lang="en-US"/>
        </a:p>
      </dgm:t>
    </dgm:pt>
    <dgm:pt modelId="{361AEE43-FA97-46B0-9E54-67512178F2DA}" type="pres">
      <dgm:prSet presAssocID="{EBF805DB-B12E-47BA-9A7A-883448083518}" presName="horzThree" presStyleCnt="0"/>
      <dgm:spPr/>
    </dgm:pt>
  </dgm:ptLst>
  <dgm:cxnLst>
    <dgm:cxn modelId="{5EB5992E-5C2C-4EE5-A958-6B78E2981768}" srcId="{5CC5417D-C6F4-48FE-9D60-50AB3224026C}" destId="{0639CFB6-748E-40C8-8F68-267BD55E41CB}" srcOrd="0" destOrd="0" parTransId="{E1C6E746-F9B0-4B4D-9422-94E3DBC818C0}" sibTransId="{53585C91-F4E4-44FC-A372-AA20F8AF9B15}"/>
    <dgm:cxn modelId="{A498842C-A200-44E6-9760-EFC7CAF1BF58}" srcId="{0639CFB6-748E-40C8-8F68-267BD55E41CB}" destId="{07B833E0-504E-4744-A4B1-710C6B2B2682}" srcOrd="0" destOrd="0" parTransId="{EC0C4FB0-FADC-4927-B8AC-0DCD5779A2E3}" sibTransId="{A9DDBB60-C80B-4511-817F-1753ED4636F6}"/>
    <dgm:cxn modelId="{71970B73-0490-4650-8716-A9B875384D7D}" type="presOf" srcId="{5CC5417D-C6F4-48FE-9D60-50AB3224026C}" destId="{3DCB04A7-10A8-4701-BC69-E941DAD415E5}" srcOrd="0" destOrd="0" presId="urn:microsoft.com/office/officeart/2005/8/layout/hierarchy4"/>
    <dgm:cxn modelId="{914C8364-F7EC-4F01-8128-A0591D0BAA9F}" type="presOf" srcId="{EBF805DB-B12E-47BA-9A7A-883448083518}" destId="{4F98642D-53E6-4475-B031-87EF8B94FD0A}" srcOrd="0" destOrd="0" presId="urn:microsoft.com/office/officeart/2005/8/layout/hierarchy4"/>
    <dgm:cxn modelId="{C731DC8F-4B98-4807-ACA8-240735BA09BC}" srcId="{07B833E0-504E-4744-A4B1-710C6B2B2682}" destId="{EBF805DB-B12E-47BA-9A7A-883448083518}" srcOrd="0" destOrd="0" parTransId="{B344C176-FCB2-4FC0-8DA4-569E138088ED}" sibTransId="{DBD3C521-B71C-43C1-8C2C-880B1EB9EF61}"/>
    <dgm:cxn modelId="{6F797FC8-586A-43D6-88B0-59C9B75F10AE}" type="presOf" srcId="{0639CFB6-748E-40C8-8F68-267BD55E41CB}" destId="{53478F6B-29A0-44F2-9E05-024BC74601FC}" srcOrd="0" destOrd="0" presId="urn:microsoft.com/office/officeart/2005/8/layout/hierarchy4"/>
    <dgm:cxn modelId="{D30D641A-9A9B-40C3-8B7E-1EA44F045D70}" type="presOf" srcId="{07B833E0-504E-4744-A4B1-710C6B2B2682}" destId="{06A58333-D118-42C8-9880-23EFA2905478}" srcOrd="0" destOrd="0" presId="urn:microsoft.com/office/officeart/2005/8/layout/hierarchy4"/>
    <dgm:cxn modelId="{7458DF13-AA12-44F8-8AB5-C26B97160A4F}" type="presParOf" srcId="{3DCB04A7-10A8-4701-BC69-E941DAD415E5}" destId="{AB9BFFC7-D898-486E-AE33-30EA6D50D546}" srcOrd="0" destOrd="0" presId="urn:microsoft.com/office/officeart/2005/8/layout/hierarchy4"/>
    <dgm:cxn modelId="{1B1A4CDA-67DC-4F61-8B43-73D932556B1A}" type="presParOf" srcId="{AB9BFFC7-D898-486E-AE33-30EA6D50D546}" destId="{53478F6B-29A0-44F2-9E05-024BC74601FC}" srcOrd="0" destOrd="0" presId="urn:microsoft.com/office/officeart/2005/8/layout/hierarchy4"/>
    <dgm:cxn modelId="{AA4AC5E4-86EB-4CA5-B1CF-AD4511EAFA5F}" type="presParOf" srcId="{AB9BFFC7-D898-486E-AE33-30EA6D50D546}" destId="{3B612968-F818-4663-A891-63EC3D53BEDC}" srcOrd="1" destOrd="0" presId="urn:microsoft.com/office/officeart/2005/8/layout/hierarchy4"/>
    <dgm:cxn modelId="{550313C3-DD9F-4B8E-92E2-3967523F0FB5}" type="presParOf" srcId="{AB9BFFC7-D898-486E-AE33-30EA6D50D546}" destId="{945C3EF9-6EC5-4B9B-B67D-561758B9428B}" srcOrd="2" destOrd="0" presId="urn:microsoft.com/office/officeart/2005/8/layout/hierarchy4"/>
    <dgm:cxn modelId="{102B2472-35B2-40BF-AAC5-F8FA0A246E1D}" type="presParOf" srcId="{945C3EF9-6EC5-4B9B-B67D-561758B9428B}" destId="{0A5DB021-2650-4C73-84EC-21B5CBBDE971}" srcOrd="0" destOrd="0" presId="urn:microsoft.com/office/officeart/2005/8/layout/hierarchy4"/>
    <dgm:cxn modelId="{9F922762-E62E-4585-8C29-E232747E4625}" type="presParOf" srcId="{0A5DB021-2650-4C73-84EC-21B5CBBDE971}" destId="{06A58333-D118-42C8-9880-23EFA2905478}" srcOrd="0" destOrd="0" presId="urn:microsoft.com/office/officeart/2005/8/layout/hierarchy4"/>
    <dgm:cxn modelId="{5D0920CD-899F-4ADF-A24F-524CFDA7339F}" type="presParOf" srcId="{0A5DB021-2650-4C73-84EC-21B5CBBDE971}" destId="{ACBAB05F-F12F-4FC5-808B-36D571CCE6A3}" srcOrd="1" destOrd="0" presId="urn:microsoft.com/office/officeart/2005/8/layout/hierarchy4"/>
    <dgm:cxn modelId="{DEF98DA8-E4BD-4D58-A4DF-24A16C687809}" type="presParOf" srcId="{0A5DB021-2650-4C73-84EC-21B5CBBDE971}" destId="{BE6BA405-5D5B-42A3-95EC-6904FE678CBB}" srcOrd="2" destOrd="0" presId="urn:microsoft.com/office/officeart/2005/8/layout/hierarchy4"/>
    <dgm:cxn modelId="{0B7D91C9-5D5D-499E-B2AA-2DA7CF9822F5}" type="presParOf" srcId="{BE6BA405-5D5B-42A3-95EC-6904FE678CBB}" destId="{F8D0EF2E-39A9-4894-9D47-2887C32CE753}" srcOrd="0" destOrd="0" presId="urn:microsoft.com/office/officeart/2005/8/layout/hierarchy4"/>
    <dgm:cxn modelId="{05D7D149-1B30-41B8-8631-B990F6A7AFD1}" type="presParOf" srcId="{F8D0EF2E-39A9-4894-9D47-2887C32CE753}" destId="{4F98642D-53E6-4475-B031-87EF8B94FD0A}" srcOrd="0" destOrd="0" presId="urn:microsoft.com/office/officeart/2005/8/layout/hierarchy4"/>
    <dgm:cxn modelId="{FE8F7910-DD2B-441B-811C-6DF026D70E4C}" type="presParOf" srcId="{F8D0EF2E-39A9-4894-9D47-2887C32CE753}" destId="{361AEE43-FA97-46B0-9E54-67512178F2DA}" srcOrd="1" destOrd="0" presId="urn:microsoft.com/office/officeart/2005/8/layout/hierarchy4"/>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5CC2F38-CF91-4A42-B9D3-A5BAC6A5E6E1}" type="doc">
      <dgm:prSet loTypeId="urn:microsoft.com/office/officeart/2005/8/layout/arrow1" loCatId="process" qsTypeId="urn:microsoft.com/office/officeart/2005/8/quickstyle/3d6" qsCatId="3D" csTypeId="urn:microsoft.com/office/officeart/2005/8/colors/accent1_2#2" csCatId="accent1" phldr="1"/>
      <dgm:spPr/>
      <dgm:t>
        <a:bodyPr/>
        <a:lstStyle/>
        <a:p>
          <a:endParaRPr lang="en-US"/>
        </a:p>
      </dgm:t>
    </dgm:pt>
    <dgm:pt modelId="{CDB2CC07-F7D4-4A00-B26C-11D8F2D0B95F}">
      <dgm:prSet phldrT="[Text]"/>
      <dgm:spPr/>
      <dgm:t>
        <a:bodyPr/>
        <a:lstStyle/>
        <a:p>
          <a:r>
            <a:rPr lang="en-US" b="1" dirty="0" smtClean="0">
              <a:ea typeface="Arial" pitchFamily="84" charset="0"/>
              <a:cs typeface="Arial" pitchFamily="84" charset="0"/>
            </a:rPr>
            <a:t>Licensor perspective</a:t>
          </a:r>
          <a:endParaRPr lang="en-US" dirty="0"/>
        </a:p>
      </dgm:t>
    </dgm:pt>
    <dgm:pt modelId="{47054AF8-A039-4790-859E-F5E5A8A94493}" type="parTrans" cxnId="{FE37CB76-4A1C-4153-A433-80104AFA3DB5}">
      <dgm:prSet/>
      <dgm:spPr/>
      <dgm:t>
        <a:bodyPr/>
        <a:lstStyle/>
        <a:p>
          <a:endParaRPr lang="en-US"/>
        </a:p>
      </dgm:t>
    </dgm:pt>
    <dgm:pt modelId="{98A51B89-BB01-4B46-A40E-481A8223FB9B}" type="sibTrans" cxnId="{FE37CB76-4A1C-4153-A433-80104AFA3DB5}">
      <dgm:prSet/>
      <dgm:spPr/>
      <dgm:t>
        <a:bodyPr/>
        <a:lstStyle/>
        <a:p>
          <a:endParaRPr lang="en-US"/>
        </a:p>
      </dgm:t>
    </dgm:pt>
    <dgm:pt modelId="{1F2ED97E-5D80-4FE0-A3AF-BEB08DF27AFD}">
      <dgm:prSet phldrT="[Text]"/>
      <dgm:spPr>
        <a:solidFill>
          <a:schemeClr val="accent3">
            <a:lumMod val="75000"/>
          </a:schemeClr>
        </a:solidFill>
      </dgm:spPr>
      <dgm:t>
        <a:bodyPr/>
        <a:lstStyle/>
        <a:p>
          <a:r>
            <a:rPr lang="en-US" b="1" dirty="0" smtClean="0">
              <a:ea typeface="Arial" pitchFamily="84" charset="0"/>
              <a:cs typeface="Arial" pitchFamily="84" charset="0"/>
            </a:rPr>
            <a:t>Licensee perspective</a:t>
          </a:r>
          <a:endParaRPr lang="en-US" dirty="0"/>
        </a:p>
      </dgm:t>
    </dgm:pt>
    <dgm:pt modelId="{4FA32DE9-6F05-43AD-A70E-3E0258E243F9}" type="parTrans" cxnId="{B0449258-7FAD-4133-8DFB-B0EF3D809401}">
      <dgm:prSet/>
      <dgm:spPr/>
      <dgm:t>
        <a:bodyPr/>
        <a:lstStyle/>
        <a:p>
          <a:endParaRPr lang="en-US"/>
        </a:p>
      </dgm:t>
    </dgm:pt>
    <dgm:pt modelId="{0EFB8C9D-85DE-4F10-96E6-59EC540F9A72}" type="sibTrans" cxnId="{B0449258-7FAD-4133-8DFB-B0EF3D809401}">
      <dgm:prSet/>
      <dgm:spPr/>
      <dgm:t>
        <a:bodyPr/>
        <a:lstStyle/>
        <a:p>
          <a:endParaRPr lang="en-US"/>
        </a:p>
      </dgm:t>
    </dgm:pt>
    <dgm:pt modelId="{F17FC714-8A9B-4392-8150-6FBA3D76985F}" type="pres">
      <dgm:prSet presAssocID="{65CC2F38-CF91-4A42-B9D3-A5BAC6A5E6E1}" presName="cycle" presStyleCnt="0">
        <dgm:presLayoutVars>
          <dgm:dir/>
          <dgm:resizeHandles val="exact"/>
        </dgm:presLayoutVars>
      </dgm:prSet>
      <dgm:spPr/>
      <dgm:t>
        <a:bodyPr/>
        <a:lstStyle/>
        <a:p>
          <a:endParaRPr lang="en-US"/>
        </a:p>
      </dgm:t>
    </dgm:pt>
    <dgm:pt modelId="{4523D5B0-5D84-4AC6-85C4-6834E81E87C3}" type="pres">
      <dgm:prSet presAssocID="{CDB2CC07-F7D4-4A00-B26C-11D8F2D0B95F}" presName="arrow" presStyleLbl="node1" presStyleIdx="0" presStyleCnt="2">
        <dgm:presLayoutVars>
          <dgm:bulletEnabled val="1"/>
        </dgm:presLayoutVars>
      </dgm:prSet>
      <dgm:spPr/>
      <dgm:t>
        <a:bodyPr/>
        <a:lstStyle/>
        <a:p>
          <a:endParaRPr lang="en-US"/>
        </a:p>
      </dgm:t>
    </dgm:pt>
    <dgm:pt modelId="{161A9C4C-2134-489B-AAFB-3DDDC6BD178A}" type="pres">
      <dgm:prSet presAssocID="{1F2ED97E-5D80-4FE0-A3AF-BEB08DF27AFD}" presName="arrow" presStyleLbl="node1" presStyleIdx="1" presStyleCnt="2">
        <dgm:presLayoutVars>
          <dgm:bulletEnabled val="1"/>
        </dgm:presLayoutVars>
      </dgm:prSet>
      <dgm:spPr/>
      <dgm:t>
        <a:bodyPr/>
        <a:lstStyle/>
        <a:p>
          <a:endParaRPr lang="en-US"/>
        </a:p>
      </dgm:t>
    </dgm:pt>
  </dgm:ptLst>
  <dgm:cxnLst>
    <dgm:cxn modelId="{B0449258-7FAD-4133-8DFB-B0EF3D809401}" srcId="{65CC2F38-CF91-4A42-B9D3-A5BAC6A5E6E1}" destId="{1F2ED97E-5D80-4FE0-A3AF-BEB08DF27AFD}" srcOrd="1" destOrd="0" parTransId="{4FA32DE9-6F05-43AD-A70E-3E0258E243F9}" sibTransId="{0EFB8C9D-85DE-4F10-96E6-59EC540F9A72}"/>
    <dgm:cxn modelId="{5C08452F-3F9F-450D-A0EF-C58621856C51}" type="presOf" srcId="{1F2ED97E-5D80-4FE0-A3AF-BEB08DF27AFD}" destId="{161A9C4C-2134-489B-AAFB-3DDDC6BD178A}" srcOrd="0" destOrd="0" presId="urn:microsoft.com/office/officeart/2005/8/layout/arrow1"/>
    <dgm:cxn modelId="{FE37CB76-4A1C-4153-A433-80104AFA3DB5}" srcId="{65CC2F38-CF91-4A42-B9D3-A5BAC6A5E6E1}" destId="{CDB2CC07-F7D4-4A00-B26C-11D8F2D0B95F}" srcOrd="0" destOrd="0" parTransId="{47054AF8-A039-4790-859E-F5E5A8A94493}" sibTransId="{98A51B89-BB01-4B46-A40E-481A8223FB9B}"/>
    <dgm:cxn modelId="{7DDBBDC0-8271-4417-998A-61023053F484}" type="presOf" srcId="{65CC2F38-CF91-4A42-B9D3-A5BAC6A5E6E1}" destId="{F17FC714-8A9B-4392-8150-6FBA3D76985F}" srcOrd="0" destOrd="0" presId="urn:microsoft.com/office/officeart/2005/8/layout/arrow1"/>
    <dgm:cxn modelId="{DE98778D-75EE-4E24-B3B6-66FC812009EA}" type="presOf" srcId="{CDB2CC07-F7D4-4A00-B26C-11D8F2D0B95F}" destId="{4523D5B0-5D84-4AC6-85C4-6834E81E87C3}" srcOrd="0" destOrd="0" presId="urn:microsoft.com/office/officeart/2005/8/layout/arrow1"/>
    <dgm:cxn modelId="{5D06E85B-00E8-4F62-85D2-4FD2D6C59D8D}" type="presParOf" srcId="{F17FC714-8A9B-4392-8150-6FBA3D76985F}" destId="{4523D5B0-5D84-4AC6-85C4-6834E81E87C3}" srcOrd="0" destOrd="0" presId="urn:microsoft.com/office/officeart/2005/8/layout/arrow1"/>
    <dgm:cxn modelId="{2CD31D23-8481-4319-B16B-E410542DF563}" type="presParOf" srcId="{F17FC714-8A9B-4392-8150-6FBA3D76985F}" destId="{161A9C4C-2134-489B-AAFB-3DDDC6BD178A}" srcOrd="1" destOrd="0" presId="urn:microsoft.com/office/officeart/2005/8/layout/arrow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71E9A05-B66F-4D05-B939-B345E56D9834}" type="doc">
      <dgm:prSet loTypeId="urn:microsoft.com/office/officeart/2005/8/layout/hList1" loCatId="list" qsTypeId="urn:microsoft.com/office/officeart/2005/8/quickstyle/3d3" qsCatId="3D" csTypeId="urn:microsoft.com/office/officeart/2005/8/colors/accent1_2#3" csCatId="accent1" phldr="1"/>
      <dgm:spPr/>
      <dgm:t>
        <a:bodyPr/>
        <a:lstStyle/>
        <a:p>
          <a:endParaRPr lang="en-US"/>
        </a:p>
      </dgm:t>
    </dgm:pt>
    <dgm:pt modelId="{BC184CEE-2E51-4F62-B74C-E989D0DAF51B}">
      <dgm:prSet phldrT="[Text]" custT="1"/>
      <dgm:spPr/>
      <dgm:t>
        <a:bodyPr/>
        <a:lstStyle/>
        <a:p>
          <a:r>
            <a:rPr lang="en-US" sz="1900" b="1" dirty="0" smtClean="0">
              <a:latin typeface="Arial Narrow" pitchFamily="34" charset="0"/>
              <a:ea typeface="+mn-ea"/>
              <a:cs typeface="Arial"/>
            </a:rPr>
            <a:t>Reasons to take a license</a:t>
          </a:r>
          <a:endParaRPr lang="en-US" sz="1900" dirty="0">
            <a:latin typeface="Arial Narrow" pitchFamily="34" charset="0"/>
          </a:endParaRPr>
        </a:p>
      </dgm:t>
    </dgm:pt>
    <dgm:pt modelId="{72191B61-E1A4-4E25-9971-B2A8FE229112}" type="parTrans" cxnId="{781EF1A0-D353-4109-BCCE-B5BFEFF897F1}">
      <dgm:prSet/>
      <dgm:spPr/>
      <dgm:t>
        <a:bodyPr/>
        <a:lstStyle/>
        <a:p>
          <a:endParaRPr lang="en-US"/>
        </a:p>
      </dgm:t>
    </dgm:pt>
    <dgm:pt modelId="{47498166-7E18-4EB4-86DC-6F8DC124A7B4}" type="sibTrans" cxnId="{781EF1A0-D353-4109-BCCE-B5BFEFF897F1}">
      <dgm:prSet/>
      <dgm:spPr/>
      <dgm:t>
        <a:bodyPr/>
        <a:lstStyle/>
        <a:p>
          <a:endParaRPr lang="en-US"/>
        </a:p>
      </dgm:t>
    </dgm:pt>
    <dgm:pt modelId="{40332BF1-F3AD-4A28-98A0-E1A5E49AF7B3}">
      <dgm:prSet phldrT="[Text]"/>
      <dgm:spPr/>
      <dgm:t>
        <a:bodyPr/>
        <a:lstStyle/>
        <a:p>
          <a:pPr algn="just"/>
          <a:r>
            <a:rPr lang="en-US" dirty="0" smtClean="0">
              <a:latin typeface="Arial Narrow" pitchFamily="34" charset="0"/>
              <a:ea typeface="+mn-ea"/>
              <a:cs typeface="Arial"/>
            </a:rPr>
            <a:t>Ensure freedom to use a product line</a:t>
          </a:r>
          <a:endParaRPr lang="en-US" dirty="0">
            <a:latin typeface="Arial Narrow" pitchFamily="34" charset="0"/>
          </a:endParaRPr>
        </a:p>
      </dgm:t>
    </dgm:pt>
    <dgm:pt modelId="{046AA705-9560-496D-AFB1-032DE321BF8E}" type="parTrans" cxnId="{7493DDF2-607A-48C6-B5E2-7B651C9E8A65}">
      <dgm:prSet/>
      <dgm:spPr/>
      <dgm:t>
        <a:bodyPr/>
        <a:lstStyle/>
        <a:p>
          <a:endParaRPr lang="en-US"/>
        </a:p>
      </dgm:t>
    </dgm:pt>
    <dgm:pt modelId="{4A9C98F8-56C3-4C2B-9471-E1C5381061CC}" type="sibTrans" cxnId="{7493DDF2-607A-48C6-B5E2-7B651C9E8A65}">
      <dgm:prSet/>
      <dgm:spPr/>
      <dgm:t>
        <a:bodyPr/>
        <a:lstStyle/>
        <a:p>
          <a:endParaRPr lang="en-US"/>
        </a:p>
      </dgm:t>
    </dgm:pt>
    <dgm:pt modelId="{AC4EBC88-9310-4FAE-B187-9D03BD964AF8}">
      <dgm:prSet/>
      <dgm:spPr/>
      <dgm:t>
        <a:bodyPr/>
        <a:lstStyle/>
        <a:p>
          <a:r>
            <a:rPr lang="en-US" dirty="0" smtClean="0">
              <a:latin typeface="Arial Narrow" pitchFamily="34" charset="0"/>
              <a:ea typeface="+mn-ea"/>
              <a:cs typeface="Arial"/>
            </a:rPr>
            <a:t>Obtain exclusivity for a product line</a:t>
          </a:r>
        </a:p>
      </dgm:t>
    </dgm:pt>
    <dgm:pt modelId="{4FDF7653-06BC-40F4-88A0-E9D24FEFF6FB}" type="parTrans" cxnId="{C099C166-6DCB-4784-B874-0C04B6B2F751}">
      <dgm:prSet/>
      <dgm:spPr/>
      <dgm:t>
        <a:bodyPr/>
        <a:lstStyle/>
        <a:p>
          <a:endParaRPr lang="en-US"/>
        </a:p>
      </dgm:t>
    </dgm:pt>
    <dgm:pt modelId="{7B7A1720-044E-4061-AA94-84DDCC724776}" type="sibTrans" cxnId="{C099C166-6DCB-4784-B874-0C04B6B2F751}">
      <dgm:prSet/>
      <dgm:spPr/>
      <dgm:t>
        <a:bodyPr/>
        <a:lstStyle/>
        <a:p>
          <a:endParaRPr lang="en-US"/>
        </a:p>
      </dgm:t>
    </dgm:pt>
    <dgm:pt modelId="{4C934151-3672-48E9-BA84-37463BA84020}">
      <dgm:prSet/>
      <dgm:spPr/>
      <dgm:t>
        <a:bodyPr/>
        <a:lstStyle/>
        <a:p>
          <a:r>
            <a:rPr lang="en-US" dirty="0" smtClean="0">
              <a:latin typeface="Arial Narrow" pitchFamily="34" charset="0"/>
              <a:ea typeface="+mn-ea"/>
              <a:cs typeface="Arial"/>
            </a:rPr>
            <a:t>Become current quickly without the cost of internal research</a:t>
          </a:r>
        </a:p>
      </dgm:t>
    </dgm:pt>
    <dgm:pt modelId="{6EFA830D-A7FF-4E36-9CEE-39128A6B94FE}" type="parTrans" cxnId="{423C5FF0-3F65-4CF6-81AB-5DA368584769}">
      <dgm:prSet/>
      <dgm:spPr/>
      <dgm:t>
        <a:bodyPr/>
        <a:lstStyle/>
        <a:p>
          <a:endParaRPr lang="en-US"/>
        </a:p>
      </dgm:t>
    </dgm:pt>
    <dgm:pt modelId="{540D5BA4-6AD9-4441-99E5-4BAD264F825E}" type="sibTrans" cxnId="{423C5FF0-3F65-4CF6-81AB-5DA368584769}">
      <dgm:prSet/>
      <dgm:spPr/>
      <dgm:t>
        <a:bodyPr/>
        <a:lstStyle/>
        <a:p>
          <a:endParaRPr lang="en-US"/>
        </a:p>
      </dgm:t>
    </dgm:pt>
    <dgm:pt modelId="{15382DC3-43E5-4CF0-835D-CF7E5592988F}">
      <dgm:prSet/>
      <dgm:spPr/>
      <dgm:t>
        <a:bodyPr/>
        <a:lstStyle/>
        <a:p>
          <a:r>
            <a:rPr lang="en-US" dirty="0" smtClean="0">
              <a:latin typeface="Arial Narrow" pitchFamily="34" charset="0"/>
              <a:ea typeface="+mn-ea"/>
              <a:cs typeface="Arial"/>
            </a:rPr>
            <a:t>To gain access to technology from a leader</a:t>
          </a:r>
        </a:p>
      </dgm:t>
    </dgm:pt>
    <dgm:pt modelId="{AE93E82A-A43C-44AA-B728-AA92495F55E4}" type="parTrans" cxnId="{5980CBCE-4EEF-432D-BF13-4A6AF6CF2932}">
      <dgm:prSet/>
      <dgm:spPr/>
      <dgm:t>
        <a:bodyPr/>
        <a:lstStyle/>
        <a:p>
          <a:endParaRPr lang="en-US"/>
        </a:p>
      </dgm:t>
    </dgm:pt>
    <dgm:pt modelId="{45C775B1-6626-48E5-B835-989EFAF7FF86}" type="sibTrans" cxnId="{5980CBCE-4EEF-432D-BF13-4A6AF6CF2932}">
      <dgm:prSet/>
      <dgm:spPr/>
      <dgm:t>
        <a:bodyPr/>
        <a:lstStyle/>
        <a:p>
          <a:endParaRPr lang="en-US"/>
        </a:p>
      </dgm:t>
    </dgm:pt>
    <dgm:pt modelId="{396B645F-C4C2-4E38-8CBC-A440189B4906}">
      <dgm:prSet/>
      <dgm:spPr/>
      <dgm:t>
        <a:bodyPr/>
        <a:lstStyle/>
        <a:p>
          <a:r>
            <a:rPr lang="en-US" dirty="0" smtClean="0">
              <a:latin typeface="Arial Narrow" pitchFamily="34" charset="0"/>
              <a:ea typeface="+mn-ea"/>
              <a:cs typeface="Arial"/>
            </a:rPr>
            <a:t>To gain access to trained personnel</a:t>
          </a:r>
        </a:p>
      </dgm:t>
    </dgm:pt>
    <dgm:pt modelId="{B6D5E5F8-4DA4-46ED-805E-FAD955CEE96F}" type="parTrans" cxnId="{0DD0C493-41C7-4AD6-B93D-7B33CA8B8EC0}">
      <dgm:prSet/>
      <dgm:spPr/>
      <dgm:t>
        <a:bodyPr/>
        <a:lstStyle/>
        <a:p>
          <a:endParaRPr lang="en-US"/>
        </a:p>
      </dgm:t>
    </dgm:pt>
    <dgm:pt modelId="{7B359BF8-0E17-4D19-BD0C-EE248E74A81C}" type="sibTrans" cxnId="{0DD0C493-41C7-4AD6-B93D-7B33CA8B8EC0}">
      <dgm:prSet/>
      <dgm:spPr/>
      <dgm:t>
        <a:bodyPr/>
        <a:lstStyle/>
        <a:p>
          <a:endParaRPr lang="en-US"/>
        </a:p>
      </dgm:t>
    </dgm:pt>
    <dgm:pt modelId="{DD8011D7-20AE-4BBE-A807-2C21D9C52EE5}" type="pres">
      <dgm:prSet presAssocID="{571E9A05-B66F-4D05-B939-B345E56D9834}" presName="Name0" presStyleCnt="0">
        <dgm:presLayoutVars>
          <dgm:dir/>
          <dgm:animLvl val="lvl"/>
          <dgm:resizeHandles val="exact"/>
        </dgm:presLayoutVars>
      </dgm:prSet>
      <dgm:spPr/>
      <dgm:t>
        <a:bodyPr/>
        <a:lstStyle/>
        <a:p>
          <a:endParaRPr lang="en-US"/>
        </a:p>
      </dgm:t>
    </dgm:pt>
    <dgm:pt modelId="{06150605-ACBD-4580-8AEA-3C3F96ED38A3}" type="pres">
      <dgm:prSet presAssocID="{BC184CEE-2E51-4F62-B74C-E989D0DAF51B}" presName="composite" presStyleCnt="0"/>
      <dgm:spPr/>
    </dgm:pt>
    <dgm:pt modelId="{2D086A87-1257-4D6C-9EC4-CCD45551C365}" type="pres">
      <dgm:prSet presAssocID="{BC184CEE-2E51-4F62-B74C-E989D0DAF51B}" presName="parTx" presStyleLbl="alignNode1" presStyleIdx="0" presStyleCnt="1">
        <dgm:presLayoutVars>
          <dgm:chMax val="0"/>
          <dgm:chPref val="0"/>
          <dgm:bulletEnabled val="1"/>
        </dgm:presLayoutVars>
      </dgm:prSet>
      <dgm:spPr/>
      <dgm:t>
        <a:bodyPr/>
        <a:lstStyle/>
        <a:p>
          <a:endParaRPr lang="en-US"/>
        </a:p>
      </dgm:t>
    </dgm:pt>
    <dgm:pt modelId="{9B751EF7-95BB-4ADB-94EF-3978D114525E}" type="pres">
      <dgm:prSet presAssocID="{BC184CEE-2E51-4F62-B74C-E989D0DAF51B}" presName="desTx" presStyleLbl="alignAccFollowNode1" presStyleIdx="0" presStyleCnt="1">
        <dgm:presLayoutVars>
          <dgm:bulletEnabled val="1"/>
        </dgm:presLayoutVars>
      </dgm:prSet>
      <dgm:spPr/>
      <dgm:t>
        <a:bodyPr/>
        <a:lstStyle/>
        <a:p>
          <a:endParaRPr lang="en-US"/>
        </a:p>
      </dgm:t>
    </dgm:pt>
  </dgm:ptLst>
  <dgm:cxnLst>
    <dgm:cxn modelId="{781EF1A0-D353-4109-BCCE-B5BFEFF897F1}" srcId="{571E9A05-B66F-4D05-B939-B345E56D9834}" destId="{BC184CEE-2E51-4F62-B74C-E989D0DAF51B}" srcOrd="0" destOrd="0" parTransId="{72191B61-E1A4-4E25-9971-B2A8FE229112}" sibTransId="{47498166-7E18-4EB4-86DC-6F8DC124A7B4}"/>
    <dgm:cxn modelId="{5980CBCE-4EEF-432D-BF13-4A6AF6CF2932}" srcId="{BC184CEE-2E51-4F62-B74C-E989D0DAF51B}" destId="{15382DC3-43E5-4CF0-835D-CF7E5592988F}" srcOrd="3" destOrd="0" parTransId="{AE93E82A-A43C-44AA-B728-AA92495F55E4}" sibTransId="{45C775B1-6626-48E5-B835-989EFAF7FF86}"/>
    <dgm:cxn modelId="{7493DDF2-607A-48C6-B5E2-7B651C9E8A65}" srcId="{BC184CEE-2E51-4F62-B74C-E989D0DAF51B}" destId="{40332BF1-F3AD-4A28-98A0-E1A5E49AF7B3}" srcOrd="0" destOrd="0" parTransId="{046AA705-9560-496D-AFB1-032DE321BF8E}" sibTransId="{4A9C98F8-56C3-4C2B-9471-E1C5381061CC}"/>
    <dgm:cxn modelId="{A03C1980-98D1-4359-A3CE-3784A9AEA2C6}" type="presOf" srcId="{40332BF1-F3AD-4A28-98A0-E1A5E49AF7B3}" destId="{9B751EF7-95BB-4ADB-94EF-3978D114525E}" srcOrd="0" destOrd="0" presId="urn:microsoft.com/office/officeart/2005/8/layout/hList1"/>
    <dgm:cxn modelId="{B7DC11E7-86CE-4BC0-AA59-301A68F851C0}" type="presOf" srcId="{571E9A05-B66F-4D05-B939-B345E56D9834}" destId="{DD8011D7-20AE-4BBE-A807-2C21D9C52EE5}" srcOrd="0" destOrd="0" presId="urn:microsoft.com/office/officeart/2005/8/layout/hList1"/>
    <dgm:cxn modelId="{6C0C90A1-4D96-4D40-9186-63314666B84F}" type="presOf" srcId="{396B645F-C4C2-4E38-8CBC-A440189B4906}" destId="{9B751EF7-95BB-4ADB-94EF-3978D114525E}" srcOrd="0" destOrd="4" presId="urn:microsoft.com/office/officeart/2005/8/layout/hList1"/>
    <dgm:cxn modelId="{1183E480-6747-45CB-A5C8-1B6C9794AAD4}" type="presOf" srcId="{AC4EBC88-9310-4FAE-B187-9D03BD964AF8}" destId="{9B751EF7-95BB-4ADB-94EF-3978D114525E}" srcOrd="0" destOrd="1" presId="urn:microsoft.com/office/officeart/2005/8/layout/hList1"/>
    <dgm:cxn modelId="{4FCD65EF-4F9A-4F7A-AC63-C2A30D7072A0}" type="presOf" srcId="{15382DC3-43E5-4CF0-835D-CF7E5592988F}" destId="{9B751EF7-95BB-4ADB-94EF-3978D114525E}" srcOrd="0" destOrd="3" presId="urn:microsoft.com/office/officeart/2005/8/layout/hList1"/>
    <dgm:cxn modelId="{0DD0C493-41C7-4AD6-B93D-7B33CA8B8EC0}" srcId="{BC184CEE-2E51-4F62-B74C-E989D0DAF51B}" destId="{396B645F-C4C2-4E38-8CBC-A440189B4906}" srcOrd="4" destOrd="0" parTransId="{B6D5E5F8-4DA4-46ED-805E-FAD955CEE96F}" sibTransId="{7B359BF8-0E17-4D19-BD0C-EE248E74A81C}"/>
    <dgm:cxn modelId="{423C5FF0-3F65-4CF6-81AB-5DA368584769}" srcId="{BC184CEE-2E51-4F62-B74C-E989D0DAF51B}" destId="{4C934151-3672-48E9-BA84-37463BA84020}" srcOrd="2" destOrd="0" parTransId="{6EFA830D-A7FF-4E36-9CEE-39128A6B94FE}" sibTransId="{540D5BA4-6AD9-4441-99E5-4BAD264F825E}"/>
    <dgm:cxn modelId="{05C6D178-5949-4C23-BF81-5F5FD655981D}" type="presOf" srcId="{BC184CEE-2E51-4F62-B74C-E989D0DAF51B}" destId="{2D086A87-1257-4D6C-9EC4-CCD45551C365}" srcOrd="0" destOrd="0" presId="urn:microsoft.com/office/officeart/2005/8/layout/hList1"/>
    <dgm:cxn modelId="{C099C166-6DCB-4784-B874-0C04B6B2F751}" srcId="{BC184CEE-2E51-4F62-B74C-E989D0DAF51B}" destId="{AC4EBC88-9310-4FAE-B187-9D03BD964AF8}" srcOrd="1" destOrd="0" parTransId="{4FDF7653-06BC-40F4-88A0-E9D24FEFF6FB}" sibTransId="{7B7A1720-044E-4061-AA94-84DDCC724776}"/>
    <dgm:cxn modelId="{D21F14C8-8E25-4CD0-8836-8F61F5222F8C}" type="presOf" srcId="{4C934151-3672-48E9-BA84-37463BA84020}" destId="{9B751EF7-95BB-4ADB-94EF-3978D114525E}" srcOrd="0" destOrd="2" presId="urn:microsoft.com/office/officeart/2005/8/layout/hList1"/>
    <dgm:cxn modelId="{5B947AEA-58CD-478D-84CD-C609935CA3EF}" type="presParOf" srcId="{DD8011D7-20AE-4BBE-A807-2C21D9C52EE5}" destId="{06150605-ACBD-4580-8AEA-3C3F96ED38A3}" srcOrd="0" destOrd="0" presId="urn:microsoft.com/office/officeart/2005/8/layout/hList1"/>
    <dgm:cxn modelId="{63A94EF4-2D45-4DDD-9EF6-4D47C2312C05}" type="presParOf" srcId="{06150605-ACBD-4580-8AEA-3C3F96ED38A3}" destId="{2D086A87-1257-4D6C-9EC4-CCD45551C365}" srcOrd="0" destOrd="0" presId="urn:microsoft.com/office/officeart/2005/8/layout/hList1"/>
    <dgm:cxn modelId="{14EC2B6D-BF87-4063-9368-CA4E7A845B3C}" type="presParOf" srcId="{06150605-ACBD-4580-8AEA-3C3F96ED38A3}" destId="{9B751EF7-95BB-4ADB-94EF-3978D114525E}"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2">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84" charset="0"/>
                <a:ea typeface="ＭＳ Ｐゴシック" pitchFamily="84" charset="-128"/>
                <a:cs typeface="ＭＳ Ｐゴシック" pitchFamily="84"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itchFamily="84" charset="0"/>
                <a:ea typeface="ＭＳ Ｐゴシック" pitchFamily="84" charset="-128"/>
                <a:cs typeface="ＭＳ Ｐゴシック" pitchFamily="84" charset="-128"/>
              </a:defRPr>
            </a:lvl1pPr>
          </a:lstStyle>
          <a:p>
            <a:pPr>
              <a:defRPr/>
            </a:pPr>
            <a:fld id="{9C9225EA-1D32-4EE5-A92E-866A7775B56D}" type="datetimeFigureOut">
              <a:rPr lang="en-US"/>
              <a:pPr>
                <a:defRPr/>
              </a:pPr>
              <a:t>3/24/11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itchFamily="84" charset="0"/>
                <a:ea typeface="ＭＳ Ｐゴシック" pitchFamily="84" charset="-128"/>
                <a:cs typeface="ＭＳ Ｐゴシック" pitchFamily="84"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pitchFamily="84" charset="0"/>
                <a:ea typeface="ＭＳ Ｐゴシック" pitchFamily="84" charset="-128"/>
                <a:cs typeface="ＭＳ Ｐゴシック" pitchFamily="84" charset="-128"/>
              </a:defRPr>
            </a:lvl1pPr>
          </a:lstStyle>
          <a:p>
            <a:pPr>
              <a:defRPr/>
            </a:pPr>
            <a:fld id="{B95EFD8D-79A8-4223-AE86-0D2FA208513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9D9D544A-3BE3-4DB6-9B12-D54A854B2778}" type="datetimeFigureOut">
              <a:rPr lang="en-US"/>
              <a:pPr>
                <a:defRPr/>
              </a:pPr>
              <a:t>3/24/11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188FA5F1-FDDA-44F0-8A10-7D3AFCE770B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ＭＳ Ｐゴシック" pitchFamily="84"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Placeholder 2"/>
          <p:cNvSpPr>
            <a:spLocks noGrp="1" noRot="1" noChangeAspect="1"/>
          </p:cNvSpPr>
          <p:nvPr>
            <p:ph type="sldImg"/>
          </p:nvPr>
        </p:nvSpPr>
        <p:spPr bwMode="auto">
          <a:noFill/>
          <a:ln>
            <a:solidFill>
              <a:srgbClr val="000000"/>
            </a:solidFill>
            <a:miter lim="800000"/>
            <a:headEnd/>
            <a:tailEnd/>
          </a:ln>
        </p:spPr>
      </p:sp>
      <p:sp>
        <p:nvSpPr>
          <p:cNvPr id="17410"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1" name="Placeholder 2"/>
          <p:cNvSpPr>
            <a:spLocks noGrp="1" noRot="1" noChangeAspect="1"/>
          </p:cNvSpPr>
          <p:nvPr>
            <p:ph type="sldImg"/>
          </p:nvPr>
        </p:nvSpPr>
        <p:spPr bwMode="auto">
          <a:noFill/>
          <a:ln>
            <a:solidFill>
              <a:srgbClr val="000000"/>
            </a:solidFill>
            <a:miter lim="800000"/>
            <a:headEnd/>
            <a:tailEnd/>
          </a:ln>
        </p:spPr>
      </p:sp>
      <p:sp>
        <p:nvSpPr>
          <p:cNvPr id="3584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89" name="Placeholder 2"/>
          <p:cNvSpPr>
            <a:spLocks noGrp="1" noRot="1" noChangeAspect="1"/>
          </p:cNvSpPr>
          <p:nvPr>
            <p:ph type="sldImg"/>
          </p:nvPr>
        </p:nvSpPr>
        <p:spPr bwMode="auto">
          <a:noFill/>
          <a:ln>
            <a:solidFill>
              <a:srgbClr val="000000"/>
            </a:solidFill>
            <a:miter lim="800000"/>
            <a:headEnd/>
            <a:tailEnd/>
          </a:ln>
        </p:spPr>
      </p:sp>
      <p:sp>
        <p:nvSpPr>
          <p:cNvPr id="37890"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7"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pPr defTabSz="912813" fontAlgn="base">
              <a:spcBef>
                <a:spcPct val="0"/>
              </a:spcBef>
              <a:spcAft>
                <a:spcPct val="0"/>
              </a:spcAft>
            </a:pPr>
            <a:r>
              <a:rPr lang="en-US" sz="1000">
                <a:latin typeface="Arial Narrow" pitchFamily="-72" charset="0"/>
                <a:ea typeface="ＭＳ Ｐゴシック" pitchFamily="-72" charset="-128"/>
                <a:cs typeface="ＭＳ Ｐゴシック" pitchFamily="-72" charset="-128"/>
              </a:rPr>
              <a:t>OTL Overview</a:t>
            </a:r>
          </a:p>
        </p:txBody>
      </p:sp>
      <p:sp>
        <p:nvSpPr>
          <p:cNvPr id="39938"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pPr defTabSz="912813" fontAlgn="base">
              <a:spcBef>
                <a:spcPct val="0"/>
              </a:spcBef>
              <a:spcAft>
                <a:spcPct val="0"/>
              </a:spcAft>
            </a:pPr>
            <a:r>
              <a:rPr lang="en-US" sz="1000">
                <a:latin typeface="Arial Narrow" pitchFamily="-72" charset="0"/>
                <a:ea typeface="ＭＳ Ｐゴシック" pitchFamily="-72" charset="-128"/>
                <a:cs typeface="ＭＳ Ｐゴシック" pitchFamily="-72" charset="-128"/>
              </a:rPr>
              <a:t>June 2007</a:t>
            </a:r>
          </a:p>
        </p:txBody>
      </p:sp>
      <p:sp>
        <p:nvSpPr>
          <p:cNvPr id="3993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7D948881-1C08-426C-A869-EEA23C18E71D}" type="slidenum">
              <a:rPr lang="en-US" sz="1000">
                <a:latin typeface="Arial Narrow" pitchFamily="-72" charset="0"/>
                <a:ea typeface="ＭＳ Ｐゴシック" pitchFamily="-72" charset="-128"/>
                <a:cs typeface="ＭＳ Ｐゴシック" pitchFamily="-72" charset="-128"/>
              </a:rPr>
              <a:pPr defTabSz="912813" fontAlgn="base">
                <a:spcBef>
                  <a:spcPct val="0"/>
                </a:spcBef>
                <a:spcAft>
                  <a:spcPct val="0"/>
                </a:spcAft>
              </a:pPr>
              <a:t>12</a:t>
            </a:fld>
            <a:endParaRPr lang="en-US" sz="1000">
              <a:latin typeface="Arial Narrow" pitchFamily="-72" charset="0"/>
              <a:ea typeface="ＭＳ Ｐゴシック" pitchFamily="-72" charset="-128"/>
              <a:cs typeface="ＭＳ Ｐゴシック" pitchFamily="-72" charset="-128"/>
            </a:endParaRPr>
          </a:p>
        </p:txBody>
      </p:sp>
      <p:sp>
        <p:nvSpPr>
          <p:cNvPr id="3994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80000"/>
              </a:lnSpc>
              <a:spcBef>
                <a:spcPct val="0"/>
              </a:spcBef>
            </a:pPr>
            <a:endParaRPr lang="en-US" sz="800">
              <a:latin typeface="Arial Narrow" pitchFamily="-72" charset="0"/>
              <a:ea typeface="ＭＳ Ｐゴシック" pitchFamily="-72" charset="-128"/>
              <a:cs typeface="ＭＳ Ｐゴシック" pitchFamily="-72"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5" name="Placeholder 2"/>
          <p:cNvSpPr>
            <a:spLocks noGrp="1" noRot="1" noChangeAspect="1"/>
          </p:cNvSpPr>
          <p:nvPr>
            <p:ph type="sldImg"/>
          </p:nvPr>
        </p:nvSpPr>
        <p:spPr bwMode="auto">
          <a:noFill/>
          <a:ln>
            <a:solidFill>
              <a:srgbClr val="000000"/>
            </a:solidFill>
            <a:miter lim="800000"/>
            <a:headEnd/>
            <a:tailEnd/>
          </a:ln>
        </p:spPr>
      </p:sp>
      <p:sp>
        <p:nvSpPr>
          <p:cNvPr id="41986"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3" name="Placeholder 2"/>
          <p:cNvSpPr>
            <a:spLocks noGrp="1" noRot="1" noChangeAspect="1"/>
          </p:cNvSpPr>
          <p:nvPr>
            <p:ph type="sldImg"/>
          </p:nvPr>
        </p:nvSpPr>
        <p:spPr bwMode="auto">
          <a:noFill/>
          <a:ln>
            <a:solidFill>
              <a:srgbClr val="000000"/>
            </a:solidFill>
            <a:miter lim="800000"/>
            <a:headEnd/>
            <a:tailEnd/>
          </a:ln>
        </p:spPr>
      </p:sp>
      <p:sp>
        <p:nvSpPr>
          <p:cNvPr id="4403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1" name="Placeholder 2"/>
          <p:cNvSpPr>
            <a:spLocks noGrp="1" noRot="1" noChangeAspect="1"/>
          </p:cNvSpPr>
          <p:nvPr>
            <p:ph type="sldImg"/>
          </p:nvPr>
        </p:nvSpPr>
        <p:spPr bwMode="auto">
          <a:noFill/>
          <a:ln>
            <a:solidFill>
              <a:srgbClr val="000000"/>
            </a:solidFill>
            <a:miter lim="800000"/>
            <a:headEnd/>
            <a:tailEnd/>
          </a:ln>
        </p:spPr>
      </p:sp>
      <p:sp>
        <p:nvSpPr>
          <p:cNvPr id="4608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29" name="Placeholder 2"/>
          <p:cNvSpPr>
            <a:spLocks noGrp="1" noRot="1" noChangeAspect="1"/>
          </p:cNvSpPr>
          <p:nvPr>
            <p:ph type="sldImg"/>
          </p:nvPr>
        </p:nvSpPr>
        <p:spPr bwMode="auto">
          <a:noFill/>
          <a:ln>
            <a:solidFill>
              <a:srgbClr val="000000"/>
            </a:solidFill>
            <a:miter lim="800000"/>
            <a:headEnd/>
            <a:tailEnd/>
          </a:ln>
        </p:spPr>
      </p:sp>
      <p:sp>
        <p:nvSpPr>
          <p:cNvPr id="48130"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7" name="Placeholder 2"/>
          <p:cNvSpPr>
            <a:spLocks noGrp="1" noRot="1" noChangeAspect="1"/>
          </p:cNvSpPr>
          <p:nvPr>
            <p:ph type="sldImg"/>
          </p:nvPr>
        </p:nvSpPr>
        <p:spPr bwMode="auto">
          <a:noFill/>
          <a:ln>
            <a:solidFill>
              <a:srgbClr val="000000"/>
            </a:solidFill>
            <a:miter lim="800000"/>
            <a:headEnd/>
            <a:tailEnd/>
          </a:ln>
        </p:spPr>
      </p:sp>
      <p:sp>
        <p:nvSpPr>
          <p:cNvPr id="50178"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5" name="Placeholder 2"/>
          <p:cNvSpPr>
            <a:spLocks noGrp="1" noRot="1" noChangeAspect="1"/>
          </p:cNvSpPr>
          <p:nvPr>
            <p:ph type="sldImg"/>
          </p:nvPr>
        </p:nvSpPr>
        <p:spPr bwMode="auto">
          <a:noFill/>
          <a:ln>
            <a:solidFill>
              <a:srgbClr val="000000"/>
            </a:solidFill>
            <a:miter lim="800000"/>
            <a:headEnd/>
            <a:tailEnd/>
          </a:ln>
        </p:spPr>
      </p:sp>
      <p:sp>
        <p:nvSpPr>
          <p:cNvPr id="52226"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3" name="Placeholder 2"/>
          <p:cNvSpPr>
            <a:spLocks noGrp="1" noRot="1" noChangeAspect="1"/>
          </p:cNvSpPr>
          <p:nvPr>
            <p:ph type="sldImg"/>
          </p:nvPr>
        </p:nvSpPr>
        <p:spPr bwMode="auto">
          <a:noFill/>
          <a:ln>
            <a:solidFill>
              <a:srgbClr val="000000"/>
            </a:solidFill>
            <a:miter lim="800000"/>
            <a:headEnd/>
            <a:tailEnd/>
          </a:ln>
        </p:spPr>
      </p:sp>
      <p:sp>
        <p:nvSpPr>
          <p:cNvPr id="5427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Placeholder 2"/>
          <p:cNvSpPr>
            <a:spLocks noGrp="1" noRot="1" noChangeAspect="1"/>
          </p:cNvSpPr>
          <p:nvPr>
            <p:ph type="sldImg"/>
          </p:nvPr>
        </p:nvSpPr>
        <p:spPr bwMode="auto">
          <a:noFill/>
          <a:ln>
            <a:solidFill>
              <a:srgbClr val="000000"/>
            </a:solidFill>
            <a:miter lim="800000"/>
            <a:headEnd/>
            <a:tailEnd/>
          </a:ln>
        </p:spPr>
      </p:sp>
      <p:sp>
        <p:nvSpPr>
          <p:cNvPr id="19458"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1" name="Placeholder 2"/>
          <p:cNvSpPr>
            <a:spLocks noGrp="1" noRot="1" noChangeAspect="1"/>
          </p:cNvSpPr>
          <p:nvPr>
            <p:ph type="sldImg"/>
          </p:nvPr>
        </p:nvSpPr>
        <p:spPr bwMode="auto">
          <a:noFill/>
          <a:ln>
            <a:solidFill>
              <a:srgbClr val="000000"/>
            </a:solidFill>
            <a:miter lim="800000"/>
            <a:headEnd/>
            <a:tailEnd/>
          </a:ln>
        </p:spPr>
      </p:sp>
      <p:sp>
        <p:nvSpPr>
          <p:cNvPr id="5632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7CE25E-F404-4A2A-962A-8312D1A044A0}" type="slidenum">
              <a:rPr lang="en-US">
                <a:ea typeface="ＭＳ Ｐゴシック" pitchFamily="84" charset="-128"/>
                <a:cs typeface="ＭＳ Ｐゴシック" pitchFamily="84" charset="-128"/>
              </a:rPr>
              <a:pPr fontAlgn="base">
                <a:spcBef>
                  <a:spcPct val="0"/>
                </a:spcBef>
                <a:spcAft>
                  <a:spcPct val="0"/>
                </a:spcAft>
                <a:defRPr/>
              </a:pPr>
              <a:t>21</a:t>
            </a:fld>
            <a:endParaRPr lang="en-US">
              <a:ea typeface="ＭＳ Ｐゴシック" pitchFamily="84" charset="-128"/>
              <a:cs typeface="ＭＳ Ｐゴシック" pitchFamily="84" charset="-128"/>
            </a:endParaRPr>
          </a:p>
        </p:txBody>
      </p:sp>
      <p:sp>
        <p:nvSpPr>
          <p:cNvPr id="58370" name="Rectangle 2"/>
          <p:cNvSpPr>
            <a:spLocks noGrp="1" noRot="1" noChangeAspect="1" noChangeArrowheads="1" noTextEdit="1"/>
          </p:cNvSpPr>
          <p:nvPr>
            <p:ph type="sldImg"/>
          </p:nvPr>
        </p:nvSpPr>
        <p:spPr bwMode="auto">
          <a:xfrm>
            <a:off x="517525" y="530225"/>
            <a:ext cx="5746750" cy="4311650"/>
          </a:xfrm>
          <a:noFill/>
          <a:ln>
            <a:solidFill>
              <a:srgbClr val="000000"/>
            </a:solidFill>
            <a:miter lim="800000"/>
            <a:headEnd/>
            <a:tailEnd/>
          </a:ln>
        </p:spPr>
      </p:sp>
      <p:sp>
        <p:nvSpPr>
          <p:cNvPr id="58371" name="Rectangle 3"/>
          <p:cNvSpPr>
            <a:spLocks noGrp="1" noChangeArrowheads="1"/>
          </p:cNvSpPr>
          <p:nvPr>
            <p:ph type="body" idx="1"/>
          </p:nvPr>
        </p:nvSpPr>
        <p:spPr bwMode="auto">
          <a:xfrm>
            <a:off x="914400" y="5084763"/>
            <a:ext cx="5029200" cy="3340100"/>
          </a:xfrm>
          <a:noFill/>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72" charset="-128"/>
              <a:cs typeface="ＭＳ Ｐゴシック" pitchFamily="-72"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7" name="Placeholder 2"/>
          <p:cNvSpPr>
            <a:spLocks noGrp="1" noRot="1" noChangeAspect="1"/>
          </p:cNvSpPr>
          <p:nvPr>
            <p:ph type="sldImg"/>
          </p:nvPr>
        </p:nvSpPr>
        <p:spPr bwMode="auto">
          <a:noFill/>
          <a:ln>
            <a:solidFill>
              <a:srgbClr val="000000"/>
            </a:solidFill>
            <a:miter lim="800000"/>
            <a:headEnd/>
            <a:tailEnd/>
          </a:ln>
        </p:spPr>
      </p:sp>
      <p:sp>
        <p:nvSpPr>
          <p:cNvPr id="60418"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5" name="Placeholder 2"/>
          <p:cNvSpPr>
            <a:spLocks noGrp="1" noRot="1" noChangeAspect="1"/>
          </p:cNvSpPr>
          <p:nvPr>
            <p:ph type="sldImg"/>
          </p:nvPr>
        </p:nvSpPr>
        <p:spPr bwMode="auto">
          <a:noFill/>
          <a:ln>
            <a:solidFill>
              <a:srgbClr val="000000"/>
            </a:solidFill>
            <a:miter lim="800000"/>
            <a:headEnd/>
            <a:tailEnd/>
          </a:ln>
        </p:spPr>
      </p:sp>
      <p:sp>
        <p:nvSpPr>
          <p:cNvPr id="62466"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1" name="Placeholder 2"/>
          <p:cNvSpPr>
            <a:spLocks noGrp="1" noRot="1" noChangeAspect="1"/>
          </p:cNvSpPr>
          <p:nvPr>
            <p:ph type="sldImg"/>
          </p:nvPr>
        </p:nvSpPr>
        <p:spPr bwMode="auto">
          <a:noFill/>
          <a:ln>
            <a:solidFill>
              <a:srgbClr val="000000"/>
            </a:solidFill>
            <a:miter lim="800000"/>
            <a:headEnd/>
            <a:tailEnd/>
          </a:ln>
        </p:spPr>
      </p:sp>
      <p:sp>
        <p:nvSpPr>
          <p:cNvPr id="66562"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09" name="Placeholder 2"/>
          <p:cNvSpPr>
            <a:spLocks noGrp="1" noRot="1" noChangeAspect="1"/>
          </p:cNvSpPr>
          <p:nvPr>
            <p:ph type="sldImg"/>
          </p:nvPr>
        </p:nvSpPr>
        <p:spPr bwMode="auto">
          <a:noFill/>
          <a:ln>
            <a:solidFill>
              <a:srgbClr val="000000"/>
            </a:solidFill>
            <a:miter lim="800000"/>
            <a:headEnd/>
            <a:tailEnd/>
          </a:ln>
        </p:spPr>
      </p:sp>
      <p:sp>
        <p:nvSpPr>
          <p:cNvPr id="68610"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7" name="Placeholder 2"/>
          <p:cNvSpPr>
            <a:spLocks noGrp="1" noRot="1" noChangeAspect="1"/>
          </p:cNvSpPr>
          <p:nvPr>
            <p:ph type="sldImg"/>
          </p:nvPr>
        </p:nvSpPr>
        <p:spPr bwMode="auto">
          <a:noFill/>
          <a:ln>
            <a:solidFill>
              <a:srgbClr val="000000"/>
            </a:solidFill>
            <a:miter lim="800000"/>
            <a:headEnd/>
            <a:tailEnd/>
          </a:ln>
        </p:spPr>
      </p:sp>
      <p:sp>
        <p:nvSpPr>
          <p:cNvPr id="70658"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ea typeface="ＭＳ Ｐゴシック" pitchFamily="-72" charset="-128"/>
                <a:cs typeface="ＭＳ Ｐゴシック" pitchFamily="-72" charset="-128"/>
              </a:rPr>
              <a:t>Mexico is upov signatory.</a:t>
            </a:r>
          </a:p>
          <a:p>
            <a:pPr eaLnBrk="1" hangingPunct="1">
              <a:spcBef>
                <a:spcPct val="0"/>
              </a:spcBef>
            </a:pPr>
            <a:r>
              <a:rPr lang="en-US" smtClean="0">
                <a:ea typeface="ＭＳ Ｐゴシック" pitchFamily="-72" charset="-128"/>
                <a:cs typeface="ＭＳ Ｐゴシック" pitchFamily="-72" charset="-128"/>
              </a:rPr>
              <a:t>Trademarks are weaker; like to encourage PVR and USPP</a:t>
            </a:r>
          </a:p>
        </p:txBody>
      </p:sp>
      <p:sp>
        <p:nvSpPr>
          <p:cNvPr id="440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7928F0-C706-4950-B6F2-E6B80A7CAD36}" type="slidenum">
              <a:rPr lang="en-US">
                <a:solidFill>
                  <a:srgbClr val="FFFFFF"/>
                </a:solidFill>
                <a:ea typeface="ＭＳ Ｐゴシック" pitchFamily="84" charset="-128"/>
                <a:cs typeface="ＭＳ Ｐゴシック" pitchFamily="84" charset="-128"/>
              </a:rPr>
              <a:pPr fontAlgn="base">
                <a:spcBef>
                  <a:spcPct val="0"/>
                </a:spcBef>
                <a:spcAft>
                  <a:spcPct val="0"/>
                </a:spcAft>
                <a:defRPr/>
              </a:pPr>
              <a:t>27</a:t>
            </a:fld>
            <a:endParaRPr lang="en-US">
              <a:solidFill>
                <a:srgbClr val="FFFFFF"/>
              </a:solidFill>
              <a:ea typeface="ＭＳ Ｐゴシック" pitchFamily="84" charset="-128"/>
              <a:cs typeface="ＭＳ Ｐゴシック" pitchFamily="8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
        <p:nvSpPr>
          <p:cNvPr id="4" name="Slide Number Placeholder 3"/>
          <p:cNvSpPr>
            <a:spLocks noGrp="1"/>
          </p:cNvSpPr>
          <p:nvPr>
            <p:ph type="sldNum" sz="quarter" idx="5"/>
          </p:nvPr>
        </p:nvSpPr>
        <p:spPr/>
        <p:txBody>
          <a:bodyPr/>
          <a:lstStyle/>
          <a:p>
            <a:pPr>
              <a:defRPr/>
            </a:pPr>
            <a:fld id="{A79366B5-295C-4A0F-A0E6-8CF6995A2D0C}"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1" name="Placeholder 2"/>
          <p:cNvSpPr>
            <a:spLocks noGrp="1" noRot="1" noChangeAspect="1"/>
          </p:cNvSpPr>
          <p:nvPr>
            <p:ph type="sldImg"/>
          </p:nvPr>
        </p:nvSpPr>
        <p:spPr bwMode="auto">
          <a:noFill/>
          <a:ln>
            <a:solidFill>
              <a:srgbClr val="000000"/>
            </a:solidFill>
            <a:miter lim="800000"/>
            <a:headEnd/>
            <a:tailEnd/>
          </a:ln>
        </p:spPr>
      </p:sp>
      <p:sp>
        <p:nvSpPr>
          <p:cNvPr id="7680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Placeholder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21506" name="Placeholder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49" name="Placeholder 2"/>
          <p:cNvSpPr>
            <a:spLocks noGrp="1" noRot="1" noChangeAspect="1"/>
          </p:cNvSpPr>
          <p:nvPr>
            <p:ph type="sldImg"/>
          </p:nvPr>
        </p:nvSpPr>
        <p:spPr bwMode="auto">
          <a:noFill/>
          <a:ln>
            <a:solidFill>
              <a:srgbClr val="000000"/>
            </a:solidFill>
            <a:miter lim="800000"/>
            <a:headEnd/>
            <a:tailEnd/>
          </a:ln>
        </p:spPr>
      </p:sp>
      <p:sp>
        <p:nvSpPr>
          <p:cNvPr id="78850"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72" charset="-128"/>
              <a:cs typeface="ＭＳ Ｐゴシック" pitchFamily="-72" charset="-128"/>
            </a:endParaRPr>
          </a:p>
        </p:txBody>
      </p:sp>
      <p:sp>
        <p:nvSpPr>
          <p:cNvPr id="501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FF0119-58C3-4182-A879-57341EF44876}" type="slidenum">
              <a:rPr lang="en-US">
                <a:solidFill>
                  <a:srgbClr val="FFFFFF"/>
                </a:solidFill>
                <a:ea typeface="ＭＳ Ｐゴシック" pitchFamily="84" charset="-128"/>
                <a:cs typeface="ＭＳ Ｐゴシック" pitchFamily="84" charset="-128"/>
              </a:rPr>
              <a:pPr fontAlgn="base">
                <a:spcBef>
                  <a:spcPct val="0"/>
                </a:spcBef>
                <a:spcAft>
                  <a:spcPct val="0"/>
                </a:spcAft>
                <a:defRPr/>
              </a:pPr>
              <a:t>31</a:t>
            </a:fld>
            <a:endParaRPr lang="en-US">
              <a:solidFill>
                <a:srgbClr val="FFFFFF"/>
              </a:solidFill>
              <a:ea typeface="ＭＳ Ｐゴシック" pitchFamily="84" charset="-128"/>
              <a:cs typeface="ＭＳ Ｐゴシック" pitchFamily="8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5" name="Placeholder 2"/>
          <p:cNvSpPr>
            <a:spLocks noGrp="1" noRot="1" noChangeAspect="1"/>
          </p:cNvSpPr>
          <p:nvPr>
            <p:ph type="sldImg"/>
          </p:nvPr>
        </p:nvSpPr>
        <p:spPr bwMode="auto">
          <a:noFill/>
          <a:ln>
            <a:solidFill>
              <a:srgbClr val="000000"/>
            </a:solidFill>
            <a:miter lim="800000"/>
            <a:headEnd/>
            <a:tailEnd/>
          </a:ln>
        </p:spPr>
      </p:sp>
      <p:sp>
        <p:nvSpPr>
          <p:cNvPr id="82946"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3" name="Placeholder 2"/>
          <p:cNvSpPr>
            <a:spLocks noGrp="1" noRot="1" noChangeAspect="1"/>
          </p:cNvSpPr>
          <p:nvPr>
            <p:ph type="sldImg"/>
          </p:nvPr>
        </p:nvSpPr>
        <p:spPr bwMode="auto">
          <a:noFill/>
          <a:ln>
            <a:solidFill>
              <a:srgbClr val="000000"/>
            </a:solidFill>
            <a:miter lim="800000"/>
            <a:headEnd/>
            <a:tailEnd/>
          </a:ln>
        </p:spPr>
      </p:sp>
      <p:sp>
        <p:nvSpPr>
          <p:cNvPr id="8499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1" name="Slide Image Placeholder 1"/>
          <p:cNvSpPr>
            <a:spLocks noGrp="1" noRot="1" noChangeAspect="1" noTextEdi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ea typeface="ＭＳ Ｐゴシック" pitchFamily="-72" charset="-128"/>
                <a:cs typeface="ＭＳ Ｐゴシック" pitchFamily="-72" charset="-128"/>
              </a:rPr>
              <a:t>UCD 70-90%  of Spanish varieties.</a:t>
            </a: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r>
              <a:rPr lang="en-US" smtClean="0">
                <a:ea typeface="ＭＳ Ｐゴシック" pitchFamily="-72" charset="-128"/>
                <a:cs typeface="ＭＳ Ｐゴシック" pitchFamily="-72" charset="-128"/>
              </a:rPr>
              <a:t>Know how how to produce </a:t>
            </a: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r>
              <a:rPr lang="en-US" smtClean="0">
                <a:ea typeface="ＭＳ Ｐゴシック" pitchFamily="-72" charset="-128"/>
                <a:cs typeface="ＭＳ Ｐゴシック" pitchFamily="-72" charset="-128"/>
              </a:rPr>
              <a:t>Flow of information is critical to develop a comprehensive agricultural program.</a:t>
            </a: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r>
              <a:rPr lang="en-US" smtClean="0">
                <a:ea typeface="ＭＳ Ｐゴシック" pitchFamily="-72" charset="-128"/>
                <a:cs typeface="ＭＳ Ｐゴシック" pitchFamily="-72" charset="-128"/>
              </a:rPr>
              <a:t>Davis boys in Chile. </a:t>
            </a: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r>
              <a:rPr lang="en-US" smtClean="0">
                <a:ea typeface="ＭＳ Ｐゴシック" pitchFamily="-72" charset="-128"/>
                <a:cs typeface="ＭＳ Ｐゴシック" pitchFamily="-72" charset="-128"/>
              </a:rPr>
              <a:t>China sees this as an opportunity to keep youth in rural areas. High value crops. </a:t>
            </a:r>
          </a:p>
          <a:p>
            <a:pPr eaLnBrk="1" hangingPunct="1">
              <a:spcBef>
                <a:spcPct val="0"/>
              </a:spcBef>
            </a:pPr>
            <a:endParaRPr lang="en-US" smtClean="0">
              <a:ea typeface="ＭＳ Ｐゴシック" pitchFamily="-72" charset="-128"/>
              <a:cs typeface="ＭＳ Ｐゴシック" pitchFamily="-72" charset="-128"/>
            </a:endParaRPr>
          </a:p>
        </p:txBody>
      </p:sp>
      <p:sp>
        <p:nvSpPr>
          <p:cNvPr id="563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EDC841-1603-4D0B-AEC5-679830539EB1}" type="slidenum">
              <a:rPr lang="en-US">
                <a:solidFill>
                  <a:srgbClr val="000000"/>
                </a:solidFill>
                <a:ea typeface="ＭＳ Ｐゴシック" pitchFamily="84" charset="-128"/>
                <a:cs typeface="ＭＳ Ｐゴシック" pitchFamily="84" charset="-128"/>
              </a:rPr>
              <a:pPr fontAlgn="base">
                <a:spcBef>
                  <a:spcPct val="0"/>
                </a:spcBef>
                <a:spcAft>
                  <a:spcPct val="0"/>
                </a:spcAft>
                <a:defRPr/>
              </a:pPr>
              <a:t>34</a:t>
            </a:fld>
            <a:endParaRPr lang="en-US">
              <a:solidFill>
                <a:srgbClr val="000000"/>
              </a:solidFill>
              <a:ea typeface="ＭＳ Ｐゴシック" pitchFamily="84" charset="-128"/>
              <a:cs typeface="ＭＳ Ｐゴシック" pitchFamily="8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89" name="Placeholder 2"/>
          <p:cNvSpPr>
            <a:spLocks noGrp="1" noRot="1" noChangeAspect="1"/>
          </p:cNvSpPr>
          <p:nvPr>
            <p:ph type="sldImg"/>
          </p:nvPr>
        </p:nvSpPr>
        <p:spPr bwMode="auto">
          <a:noFill/>
          <a:ln>
            <a:solidFill>
              <a:srgbClr val="000000"/>
            </a:solidFill>
            <a:miter lim="800000"/>
            <a:headEnd/>
            <a:tailEnd/>
          </a:ln>
        </p:spPr>
      </p:sp>
      <p:sp>
        <p:nvSpPr>
          <p:cNvPr id="89090"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3" name="Placeholder 2"/>
          <p:cNvSpPr>
            <a:spLocks noGrp="1" noRot="1" noChangeAspect="1"/>
          </p:cNvSpPr>
          <p:nvPr>
            <p:ph type="sldImg"/>
          </p:nvPr>
        </p:nvSpPr>
        <p:spPr bwMode="auto">
          <a:noFill/>
          <a:ln>
            <a:solidFill>
              <a:srgbClr val="000000"/>
            </a:solidFill>
            <a:miter lim="800000"/>
            <a:headEnd/>
            <a:tailEnd/>
          </a:ln>
        </p:spPr>
      </p:sp>
      <p:sp>
        <p:nvSpPr>
          <p:cNvPr id="6451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3" name="Placeholder 2"/>
          <p:cNvSpPr>
            <a:spLocks noGrp="1" noRot="1" noChangeAspect="1"/>
          </p:cNvSpPr>
          <p:nvPr>
            <p:ph type="sldImg"/>
          </p:nvPr>
        </p:nvSpPr>
        <p:spPr bwMode="auto">
          <a:noFill/>
          <a:ln>
            <a:solidFill>
              <a:srgbClr val="000000"/>
            </a:solidFill>
            <a:miter lim="800000"/>
            <a:headEnd/>
            <a:tailEnd/>
          </a:ln>
        </p:spPr>
      </p:sp>
      <p:sp>
        <p:nvSpPr>
          <p:cNvPr id="2355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1" name="Placeholder 2"/>
          <p:cNvSpPr>
            <a:spLocks noGrp="1" noRot="1" noChangeAspect="1"/>
          </p:cNvSpPr>
          <p:nvPr>
            <p:ph type="sldImg"/>
          </p:nvPr>
        </p:nvSpPr>
        <p:spPr bwMode="auto">
          <a:noFill/>
          <a:ln>
            <a:solidFill>
              <a:srgbClr val="000000"/>
            </a:solidFill>
            <a:miter lim="800000"/>
            <a:headEnd/>
            <a:tailEnd/>
          </a:ln>
        </p:spPr>
      </p:sp>
      <p:sp>
        <p:nvSpPr>
          <p:cNvPr id="25602"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9" name="Placeholder 2"/>
          <p:cNvSpPr>
            <a:spLocks noGrp="1" noRot="1" noChangeAspect="1"/>
          </p:cNvSpPr>
          <p:nvPr>
            <p:ph type="sldImg"/>
          </p:nvPr>
        </p:nvSpPr>
        <p:spPr bwMode="auto">
          <a:noFill/>
          <a:ln>
            <a:solidFill>
              <a:srgbClr val="000000"/>
            </a:solidFill>
            <a:miter lim="800000"/>
            <a:headEnd/>
            <a:tailEnd/>
          </a:ln>
        </p:spPr>
      </p:sp>
      <p:sp>
        <p:nvSpPr>
          <p:cNvPr id="27650"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Placeholder 2"/>
          <p:cNvSpPr>
            <a:spLocks noGrp="1" noRot="1" noChangeAspect="1"/>
          </p:cNvSpPr>
          <p:nvPr>
            <p:ph type="sldImg"/>
          </p:nvPr>
        </p:nvSpPr>
        <p:spPr bwMode="auto">
          <a:noFill/>
          <a:ln>
            <a:solidFill>
              <a:srgbClr val="000000"/>
            </a:solidFill>
            <a:miter lim="800000"/>
            <a:headEnd/>
            <a:tailEnd/>
          </a:ln>
        </p:spPr>
      </p:sp>
      <p:sp>
        <p:nvSpPr>
          <p:cNvPr id="29698"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5" name="Placeholder 2"/>
          <p:cNvSpPr>
            <a:spLocks noGrp="1" noRot="1" noChangeAspect="1"/>
          </p:cNvSpPr>
          <p:nvPr>
            <p:ph type="sldImg"/>
          </p:nvPr>
        </p:nvSpPr>
        <p:spPr bwMode="auto">
          <a:noFill/>
          <a:ln>
            <a:solidFill>
              <a:srgbClr val="000000"/>
            </a:solidFill>
            <a:miter lim="800000"/>
            <a:headEnd/>
            <a:tailEnd/>
          </a:ln>
        </p:spPr>
      </p:sp>
      <p:sp>
        <p:nvSpPr>
          <p:cNvPr id="31746"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latin typeface="Arial Narrow" pitchFamily="-72" charset="0"/>
                <a:ea typeface="ＭＳ Ｐゴシック" pitchFamily="-72" charset="-128"/>
                <a:cs typeface="ＭＳ Ｐゴシック" pitchFamily="-72" charset="-128"/>
              </a:rPr>
              <a:t>For example, a trait licensed for use in corn will be much more valuable than the same trait licensed for use in Asparagus – because the market to be addressed is much larger for corn.</a:t>
            </a:r>
            <a:endParaRPr lang="en-US" smtClean="0">
              <a:ea typeface="ＭＳ Ｐゴシック" pitchFamily="-72" charset="-128"/>
              <a:cs typeface="ＭＳ Ｐゴシック" pitchFamily="-72"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3" name="Placeholder 2"/>
          <p:cNvSpPr>
            <a:spLocks noGrp="1" noRot="1" noChangeAspect="1"/>
          </p:cNvSpPr>
          <p:nvPr>
            <p:ph type="sldImg"/>
          </p:nvPr>
        </p:nvSpPr>
        <p:spPr bwMode="auto">
          <a:noFill/>
          <a:ln>
            <a:solidFill>
              <a:srgbClr val="000000"/>
            </a:solidFill>
            <a:miter lim="800000"/>
            <a:headEnd/>
            <a:tailEnd/>
          </a:ln>
        </p:spPr>
      </p:sp>
      <p:sp>
        <p:nvSpPr>
          <p:cNvPr id="3379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344C9CB-1F5D-4CCE-BC5D-DC496FE0E38F}" type="datetimeFigureOut">
              <a:rPr lang="en-US"/>
              <a:pPr>
                <a:defRPr/>
              </a:pPr>
              <a:t>3/24/11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06BB6A-EFF7-41F5-BB20-D48C4A6D8AC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ADD2EE3-8472-4B2E-8D60-A61AFF488C4C}" type="datetimeFigureOut">
              <a:rPr lang="en-US"/>
              <a:pPr>
                <a:defRPr/>
              </a:pPr>
              <a:t>3/24/11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A646C9B-DC4D-4E98-85BA-52C9BF254DC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DDE8906-514B-4A57-9410-FC7CA71236D8}" type="datetimeFigureOut">
              <a:rPr lang="en-US"/>
              <a:pPr>
                <a:defRPr/>
              </a:pPr>
              <a:t>3/24/11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2870B7-49A3-41C5-B90E-6BA993B14B6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524000"/>
            <a:ext cx="7772400" cy="4572000"/>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February 18, 2005</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C994B03A-BC09-4332-A1CC-91B609D924BA}" type="slidenum">
              <a:rPr lang="en-US"/>
              <a:pPr>
                <a:defRPr/>
              </a:pPr>
              <a:t>‹#›</a:t>
            </a:fld>
            <a:endParaRPr 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E75DC21-BC51-4625-8E72-18D91B4D6DDF}" type="datetimeFigureOut">
              <a:rPr lang="en-US"/>
              <a:pPr>
                <a:defRPr/>
              </a:pPr>
              <a:t>3/24/11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87A79F-C436-42AC-9A8D-6FEDC2A8EF9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5BFDC9A-21DF-42D3-AEFF-61DA5D3BD01A}" type="datetimeFigureOut">
              <a:rPr lang="en-US"/>
              <a:pPr>
                <a:defRPr/>
              </a:pPr>
              <a:t>3/24/11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3FDFEE-656A-4222-AD6A-B25FB7CBAA2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8D1E125-218A-4E60-96D3-7426335E8486}" type="datetimeFigureOut">
              <a:rPr lang="en-US"/>
              <a:pPr>
                <a:defRPr/>
              </a:pPr>
              <a:t>3/24/11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8D49DF6-2418-432C-BC18-655919CC080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AC6AF0E-1339-4A2B-95AB-0DEFE18F1C05}" type="datetimeFigureOut">
              <a:rPr lang="en-US"/>
              <a:pPr>
                <a:defRPr/>
              </a:pPr>
              <a:t>3/24/11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C2D7783-1C61-48D3-B7E2-2C8DC056B76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88596F4-A36C-4056-A94D-1F7FB200F794}" type="datetimeFigureOut">
              <a:rPr lang="en-US"/>
              <a:pPr>
                <a:defRPr/>
              </a:pPr>
              <a:t>3/24/11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C9D9419-DC93-4CA9-9906-9BE27DB469B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C9DAECC-B867-447A-A9CF-14043A36527D}" type="datetimeFigureOut">
              <a:rPr lang="en-US"/>
              <a:pPr>
                <a:defRPr/>
              </a:pPr>
              <a:t>3/24/11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4361FD8-959D-49A9-A5DF-D9A98ED845D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C8237B7-075B-49F6-A1EA-3273364514F9}" type="datetimeFigureOut">
              <a:rPr lang="en-US"/>
              <a:pPr>
                <a:defRPr/>
              </a:pPr>
              <a:t>3/24/11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EC9445-CED5-46BB-B5FD-488F4366517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FCFB43A-C098-426E-A32E-CFA11031FEA9}" type="datetimeFigureOut">
              <a:rPr lang="en-US"/>
              <a:pPr>
                <a:defRPr/>
              </a:pPr>
              <a:t>3/24/11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7A2359D-AA94-4F06-98AB-B43C23B2CB8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84" charset="0"/>
                <a:ea typeface="ＭＳ Ｐゴシック" pitchFamily="84" charset="-128"/>
                <a:cs typeface="ＭＳ Ｐゴシック" pitchFamily="84" charset="-128"/>
              </a:defRPr>
            </a:lvl1pPr>
          </a:lstStyle>
          <a:p>
            <a:pPr>
              <a:defRPr/>
            </a:pPr>
            <a:fld id="{F19BF61E-6836-4D23-B8B8-68C64A7977EF}" type="datetimeFigureOut">
              <a:rPr lang="en-US"/>
              <a:pPr>
                <a:defRPr/>
              </a:pPr>
              <a:t>3/24/11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84" charset="0"/>
                <a:ea typeface="ＭＳ Ｐゴシック" pitchFamily="84" charset="-128"/>
                <a:cs typeface="ＭＳ Ｐゴシック" pitchFamily="84"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pitchFamily="84" charset="0"/>
                <a:ea typeface="ＭＳ Ｐゴシック" pitchFamily="84" charset="-128"/>
                <a:cs typeface="ＭＳ Ｐゴシック" pitchFamily="84" charset="-128"/>
              </a:defRPr>
            </a:lvl1pPr>
          </a:lstStyle>
          <a:p>
            <a:pPr>
              <a:defRPr/>
            </a:pPr>
            <a:fld id="{A202BA32-045C-4BE7-AB90-8B22BC12A93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7" r:id="rId1"/>
    <p:sldLayoutId id="2147483686" r:id="rId2"/>
    <p:sldLayoutId id="2147483685" r:id="rId3"/>
    <p:sldLayoutId id="2147483684" r:id="rId4"/>
    <p:sldLayoutId id="2147483683" r:id="rId5"/>
    <p:sldLayoutId id="2147483682" r:id="rId6"/>
    <p:sldLayoutId id="2147483681" r:id="rId7"/>
    <p:sldLayoutId id="2147483680" r:id="rId8"/>
    <p:sldLayoutId id="2147483679" r:id="rId9"/>
    <p:sldLayoutId id="2147483678" r:id="rId10"/>
    <p:sldLayoutId id="2147483677" r:id="rId11"/>
    <p:sldLayoutId id="2147483688" r:id="rId12"/>
  </p:sldLayoutIdLst>
  <p:txStyles>
    <p:titleStyle>
      <a:lvl1pPr algn="ctr" rtl="0" eaLnBrk="0" fontAlgn="base" hangingPunct="0">
        <a:spcBef>
          <a:spcPct val="0"/>
        </a:spcBef>
        <a:spcAft>
          <a:spcPct val="0"/>
        </a:spcAft>
        <a:defRPr sz="4400" kern="1200">
          <a:solidFill>
            <a:schemeClr val="tx1"/>
          </a:solidFill>
          <a:latin typeface="+mj-lt"/>
          <a:ea typeface="ＭＳ Ｐゴシック" pitchFamily="84" charset="-128"/>
          <a:cs typeface="ＭＳ Ｐゴシック" pitchFamily="84" charset="-128"/>
        </a:defRPr>
      </a:lvl1pPr>
      <a:lvl2pPr algn="ctr" rtl="0" eaLnBrk="0" fontAlgn="base" hangingPunct="0">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2pPr>
      <a:lvl3pPr algn="ctr" rtl="0" eaLnBrk="0" fontAlgn="base" hangingPunct="0">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3pPr>
      <a:lvl4pPr algn="ctr" rtl="0" eaLnBrk="0" fontAlgn="base" hangingPunct="0">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4pPr>
      <a:lvl5pPr algn="ctr" rtl="0" eaLnBrk="0" fontAlgn="base" hangingPunct="0">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5pPr>
      <a:lvl6pPr marL="457200" algn="ctr" rtl="0" fontAlgn="base">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6pPr>
      <a:lvl7pPr marL="914400" algn="ctr" rtl="0" fontAlgn="base">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7pPr>
      <a:lvl8pPr marL="1371600" algn="ctr" rtl="0" fontAlgn="base">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8pPr>
      <a:lvl9pPr marL="1828800" algn="ctr" rtl="0" fontAlgn="base">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9pPr>
    </p:titleStyle>
    <p:bodyStyle>
      <a:lvl1pPr marL="342900" indent="-342900" algn="l" rtl="0" eaLnBrk="0" fontAlgn="base" hangingPunct="0">
        <a:spcBef>
          <a:spcPct val="20000"/>
        </a:spcBef>
        <a:spcAft>
          <a:spcPct val="0"/>
        </a:spcAft>
        <a:buFont typeface="Arial" pitchFamily="-72" charset="0"/>
        <a:buChar char="•"/>
        <a:defRPr sz="3200" kern="1200">
          <a:solidFill>
            <a:schemeClr val="tx1"/>
          </a:solidFill>
          <a:latin typeface="+mn-lt"/>
          <a:ea typeface="ＭＳ Ｐゴシック" pitchFamily="84" charset="-128"/>
          <a:cs typeface="ＭＳ Ｐゴシック" pitchFamily="84" charset="-128"/>
        </a:defRPr>
      </a:lvl1pPr>
      <a:lvl2pPr marL="742950" indent="-285750" algn="l" rtl="0" eaLnBrk="0" fontAlgn="base" hangingPunct="0">
        <a:spcBef>
          <a:spcPct val="20000"/>
        </a:spcBef>
        <a:spcAft>
          <a:spcPct val="0"/>
        </a:spcAft>
        <a:buFont typeface="Arial" pitchFamily="-72" charset="0"/>
        <a:buChar char="–"/>
        <a:defRPr sz="2800" kern="1200">
          <a:solidFill>
            <a:schemeClr val="tx1"/>
          </a:solidFill>
          <a:latin typeface="+mn-lt"/>
          <a:ea typeface="ＭＳ Ｐゴシック" pitchFamily="84" charset="-128"/>
          <a:cs typeface="+mn-cs"/>
        </a:defRPr>
      </a:lvl2pPr>
      <a:lvl3pPr marL="1143000" indent="-228600" algn="l" rtl="0" eaLnBrk="0" fontAlgn="base" hangingPunct="0">
        <a:spcBef>
          <a:spcPct val="20000"/>
        </a:spcBef>
        <a:spcAft>
          <a:spcPct val="0"/>
        </a:spcAft>
        <a:buFont typeface="Arial" pitchFamily="-72" charset="0"/>
        <a:buChar char="•"/>
        <a:defRPr sz="2400" kern="1200">
          <a:solidFill>
            <a:schemeClr val="tx1"/>
          </a:solidFill>
          <a:latin typeface="+mn-lt"/>
          <a:ea typeface="ＭＳ Ｐゴシック" pitchFamily="84" charset="-128"/>
          <a:cs typeface="+mn-cs"/>
        </a:defRPr>
      </a:lvl3pPr>
      <a:lvl4pPr marL="1600200" indent="-228600" algn="l" rtl="0" eaLnBrk="0" fontAlgn="base" hangingPunct="0">
        <a:spcBef>
          <a:spcPct val="20000"/>
        </a:spcBef>
        <a:spcAft>
          <a:spcPct val="0"/>
        </a:spcAft>
        <a:buFont typeface="Arial" pitchFamily="-72" charset="0"/>
        <a:buChar char="–"/>
        <a:defRPr sz="2000" kern="1200">
          <a:solidFill>
            <a:schemeClr val="tx1"/>
          </a:solidFill>
          <a:latin typeface="+mn-lt"/>
          <a:ea typeface="ＭＳ Ｐゴシック" pitchFamily="84" charset="-128"/>
          <a:cs typeface="+mn-cs"/>
        </a:defRPr>
      </a:lvl4pPr>
      <a:lvl5pPr marL="2057400" indent="-228600" algn="l" rtl="0" eaLnBrk="0" fontAlgn="base" hangingPunct="0">
        <a:spcBef>
          <a:spcPct val="20000"/>
        </a:spcBef>
        <a:spcAft>
          <a:spcPct val="0"/>
        </a:spcAft>
        <a:buFont typeface="Arial" pitchFamily="-72" charset="0"/>
        <a:buChar char="»"/>
        <a:defRPr sz="2000" kern="1200">
          <a:solidFill>
            <a:schemeClr val="tx1"/>
          </a:solidFill>
          <a:latin typeface="+mn-lt"/>
          <a:ea typeface="ＭＳ Ｐゴシック" pitchFamily="8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1" Type="http://schemas.openxmlformats.org/officeDocument/2006/relationships/diagramColors" Target="../diagrams/colors7.xml"/><Relationship Id="rId12" Type="http://schemas.microsoft.com/office/2007/relationships/diagramDrawing" Target="../diagrams/drawing7.xml"/><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8" Type="http://schemas.openxmlformats.org/officeDocument/2006/relationships/diagramData" Target="../diagrams/data7.xml"/><Relationship Id="rId9" Type="http://schemas.openxmlformats.org/officeDocument/2006/relationships/diagramLayout" Target="../diagrams/layout7.xml"/><Relationship Id="rId10"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8.xml"/><Relationship Id="rId4" Type="http://schemas.openxmlformats.org/officeDocument/2006/relationships/diagramLayout" Target="../diagrams/layout8.xml"/><Relationship Id="rId5" Type="http://schemas.openxmlformats.org/officeDocument/2006/relationships/diagramQuickStyle" Target="../diagrams/quickStyle8.xml"/><Relationship Id="rId6" Type="http://schemas.openxmlformats.org/officeDocument/2006/relationships/diagramColors" Target="../diagrams/colors8.xml"/><Relationship Id="rId7" Type="http://schemas.microsoft.com/office/2007/relationships/diagramDrawing" Target="../diagrams/drawing8.xm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1" Type="http://schemas.openxmlformats.org/officeDocument/2006/relationships/diagramColors" Target="../diagrams/colors10.xml"/><Relationship Id="rId12" Type="http://schemas.microsoft.com/office/2007/relationships/diagramDrawing" Target="../diagrams/drawing10.xml"/><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microsoft.com/office/2007/relationships/diagramDrawing" Target="../diagrams/drawing9.xml"/><Relationship Id="rId8" Type="http://schemas.openxmlformats.org/officeDocument/2006/relationships/diagramData" Target="../diagrams/data10.xml"/><Relationship Id="rId9" Type="http://schemas.openxmlformats.org/officeDocument/2006/relationships/diagramLayout" Target="../diagrams/layout10.xml"/><Relationship Id="rId10" Type="http://schemas.openxmlformats.org/officeDocument/2006/relationships/diagramQuickStyle" Target="../diagrams/quickStyle10.xml"/></Relationships>
</file>

<file path=ppt/slides/_rels/slide15.xml.rels><?xml version="1.0" encoding="UTF-8" standalone="yes"?>
<Relationships xmlns="http://schemas.openxmlformats.org/package/2006/relationships"><Relationship Id="rId11" Type="http://schemas.openxmlformats.org/officeDocument/2006/relationships/diagramColors" Target="../diagrams/colors12.xml"/><Relationship Id="rId12" Type="http://schemas.microsoft.com/office/2007/relationships/diagramDrawing" Target="../diagrams/drawing12.xml"/><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diagramData" Target="../diagrams/data11.xml"/><Relationship Id="rId4" Type="http://schemas.openxmlformats.org/officeDocument/2006/relationships/diagramLayout" Target="../diagrams/layout11.xml"/><Relationship Id="rId5" Type="http://schemas.openxmlformats.org/officeDocument/2006/relationships/diagramQuickStyle" Target="../diagrams/quickStyle11.xml"/><Relationship Id="rId6" Type="http://schemas.openxmlformats.org/officeDocument/2006/relationships/diagramColors" Target="../diagrams/colors11.xml"/><Relationship Id="rId7" Type="http://schemas.microsoft.com/office/2007/relationships/diagramDrawing" Target="../diagrams/drawing11.xml"/><Relationship Id="rId8" Type="http://schemas.openxmlformats.org/officeDocument/2006/relationships/diagramData" Target="../diagrams/data12.xml"/><Relationship Id="rId9" Type="http://schemas.openxmlformats.org/officeDocument/2006/relationships/diagramLayout" Target="../diagrams/layout12.xml"/><Relationship Id="rId10" Type="http://schemas.openxmlformats.org/officeDocument/2006/relationships/diagramQuickStyle" Target="../diagrams/quickStyle1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3.xml"/><Relationship Id="rId4" Type="http://schemas.openxmlformats.org/officeDocument/2006/relationships/diagramLayout" Target="../diagrams/layout13.xml"/><Relationship Id="rId5" Type="http://schemas.openxmlformats.org/officeDocument/2006/relationships/diagramQuickStyle" Target="../diagrams/quickStyle13.xml"/><Relationship Id="rId6" Type="http://schemas.openxmlformats.org/officeDocument/2006/relationships/diagramColors" Target="../diagrams/colors13.xml"/><Relationship Id="rId7" Type="http://schemas.microsoft.com/office/2007/relationships/diagramDrawing" Target="../diagrams/drawing13.xm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4.xml"/><Relationship Id="rId4" Type="http://schemas.openxmlformats.org/officeDocument/2006/relationships/diagramLayout" Target="../diagrams/layout14.xml"/><Relationship Id="rId5" Type="http://schemas.openxmlformats.org/officeDocument/2006/relationships/diagramQuickStyle" Target="../diagrams/quickStyle14.xml"/><Relationship Id="rId6" Type="http://schemas.openxmlformats.org/officeDocument/2006/relationships/diagramColors" Target="../diagrams/colors14.xml"/><Relationship Id="rId7" Type="http://schemas.microsoft.com/office/2007/relationships/diagramDrawing" Target="../diagrams/drawing14.xml"/><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5.xml"/><Relationship Id="rId4" Type="http://schemas.openxmlformats.org/officeDocument/2006/relationships/diagramLayout" Target="../diagrams/layout15.xml"/><Relationship Id="rId5" Type="http://schemas.openxmlformats.org/officeDocument/2006/relationships/diagramQuickStyle" Target="../diagrams/quickStyle15.xml"/><Relationship Id="rId6" Type="http://schemas.openxmlformats.org/officeDocument/2006/relationships/diagramColors" Target="../diagrams/colors15.xml"/><Relationship Id="rId7" Type="http://schemas.microsoft.com/office/2007/relationships/diagramDrawing" Target="../diagrams/drawing15.xml"/><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1" Type="http://schemas.openxmlformats.org/officeDocument/2006/relationships/diagramColors" Target="../diagrams/colors17.xml"/><Relationship Id="rId12" Type="http://schemas.microsoft.com/office/2007/relationships/diagramDrawing" Target="../diagrams/drawing17.xml"/><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diagramData" Target="../diagrams/data16.xml"/><Relationship Id="rId4" Type="http://schemas.openxmlformats.org/officeDocument/2006/relationships/diagramLayout" Target="../diagrams/layout16.xml"/><Relationship Id="rId5" Type="http://schemas.openxmlformats.org/officeDocument/2006/relationships/diagramQuickStyle" Target="../diagrams/quickStyle16.xml"/><Relationship Id="rId6" Type="http://schemas.openxmlformats.org/officeDocument/2006/relationships/diagramColors" Target="../diagrams/colors16.xml"/><Relationship Id="rId7" Type="http://schemas.microsoft.com/office/2007/relationships/diagramDrawing" Target="../diagrams/drawing16.xml"/><Relationship Id="rId8" Type="http://schemas.openxmlformats.org/officeDocument/2006/relationships/diagramData" Target="../diagrams/data17.xml"/><Relationship Id="rId9" Type="http://schemas.openxmlformats.org/officeDocument/2006/relationships/diagramLayout" Target="../diagrams/layout17.xml"/><Relationship Id="rId10" Type="http://schemas.openxmlformats.org/officeDocument/2006/relationships/diagramQuickStyle" Target="../diagrams/quickStyle1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8.xml"/><Relationship Id="rId4" Type="http://schemas.openxmlformats.org/officeDocument/2006/relationships/diagramLayout" Target="../diagrams/layout18.xml"/><Relationship Id="rId5" Type="http://schemas.openxmlformats.org/officeDocument/2006/relationships/diagramQuickStyle" Target="../diagrams/quickStyle18.xml"/><Relationship Id="rId6" Type="http://schemas.openxmlformats.org/officeDocument/2006/relationships/diagramColors" Target="../diagrams/colors18.xml"/><Relationship Id="rId7" Type="http://schemas.microsoft.com/office/2007/relationships/diagramDrawing" Target="../diagrams/drawing18.xml"/><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9.xml"/><Relationship Id="rId4" Type="http://schemas.openxmlformats.org/officeDocument/2006/relationships/diagramLayout" Target="../diagrams/layout19.xml"/><Relationship Id="rId5" Type="http://schemas.openxmlformats.org/officeDocument/2006/relationships/diagramQuickStyle" Target="../diagrams/quickStyle19.xml"/><Relationship Id="rId6" Type="http://schemas.openxmlformats.org/officeDocument/2006/relationships/diagramColors" Target="../diagrams/colors19.xml"/><Relationship Id="rId7" Type="http://schemas.microsoft.com/office/2007/relationships/diagramDrawing" Target="../diagrams/drawing19.xml"/><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1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13.jpeg"/></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0.xml"/><Relationship Id="rId4" Type="http://schemas.openxmlformats.org/officeDocument/2006/relationships/diagramLayout" Target="../diagrams/layout20.xml"/><Relationship Id="rId5" Type="http://schemas.openxmlformats.org/officeDocument/2006/relationships/diagramQuickStyle" Target="../diagrams/quickStyle20.xml"/><Relationship Id="rId6" Type="http://schemas.openxmlformats.org/officeDocument/2006/relationships/diagramColors" Target="../diagrams/colors20.xml"/><Relationship Id="rId7" Type="http://schemas.microsoft.com/office/2007/relationships/diagramDrawing" Target="../diagrams/drawing20.xml"/><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1.xml"/><Relationship Id="rId4" Type="http://schemas.openxmlformats.org/officeDocument/2006/relationships/diagramLayout" Target="../diagrams/layout21.xml"/><Relationship Id="rId5" Type="http://schemas.openxmlformats.org/officeDocument/2006/relationships/diagramQuickStyle" Target="../diagrams/quickStyle21.xml"/><Relationship Id="rId6" Type="http://schemas.openxmlformats.org/officeDocument/2006/relationships/diagramColors" Target="../diagrams/colors21.xml"/><Relationship Id="rId7" Type="http://schemas.microsoft.com/office/2007/relationships/diagramDrawing" Target="../diagrams/drawing21.xml"/><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2.xml"/><Relationship Id="rId4" Type="http://schemas.openxmlformats.org/officeDocument/2006/relationships/diagramLayout" Target="../diagrams/layout22.xml"/><Relationship Id="rId5" Type="http://schemas.openxmlformats.org/officeDocument/2006/relationships/diagramQuickStyle" Target="../diagrams/quickStyle22.xml"/><Relationship Id="rId6" Type="http://schemas.openxmlformats.org/officeDocument/2006/relationships/diagramColors" Target="../diagrams/colors22.xml"/><Relationship Id="rId7" Type="http://schemas.microsoft.com/office/2007/relationships/diagramDrawing" Target="../diagrams/drawing22.xml"/><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3.xml"/><Relationship Id="rId4" Type="http://schemas.openxmlformats.org/officeDocument/2006/relationships/diagramLayout" Target="../diagrams/layout23.xml"/><Relationship Id="rId5" Type="http://schemas.openxmlformats.org/officeDocument/2006/relationships/diagramQuickStyle" Target="../diagrams/quickStyle23.xml"/><Relationship Id="rId6" Type="http://schemas.openxmlformats.org/officeDocument/2006/relationships/diagramColors" Target="../diagrams/colors23.xml"/><Relationship Id="rId7" Type="http://schemas.microsoft.com/office/2007/relationships/diagramDrawing" Target="../diagrams/drawing23.xml"/><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diagramData" Target="../diagrams/data4.xml"/><Relationship Id="rId5" Type="http://schemas.openxmlformats.org/officeDocument/2006/relationships/diagramLayout" Target="../diagrams/layout4.xml"/><Relationship Id="rId6" Type="http://schemas.openxmlformats.org/officeDocument/2006/relationships/diagramQuickStyle" Target="../diagrams/quickStyle4.xml"/><Relationship Id="rId7" Type="http://schemas.openxmlformats.org/officeDocument/2006/relationships/diagramColors" Target="../diagrams/colors4.xml"/><Relationship Id="rId8" Type="http://schemas.microsoft.com/office/2007/relationships/diagramDrawing" Target="../diagrams/drawing4.xml"/><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Text Box 3"/>
          <p:cNvSpPr txBox="1">
            <a:spLocks noChangeArrowheads="1"/>
          </p:cNvSpPr>
          <p:nvPr/>
        </p:nvSpPr>
        <p:spPr bwMode="auto">
          <a:xfrm>
            <a:off x="1825625" y="5051425"/>
            <a:ext cx="4810125" cy="77946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800" b="1">
                <a:latin typeface="Calibri" pitchFamily="-72" charset="0"/>
                <a:ea typeface="Calibri" pitchFamily="-72" charset="0"/>
                <a:cs typeface="Calibri" pitchFamily="-72" charset="0"/>
              </a:rPr>
              <a:t>Monica Alandete-Saez</a:t>
            </a:r>
          </a:p>
          <a:p>
            <a:pPr algn="ctr">
              <a:spcBef>
                <a:spcPct val="50000"/>
              </a:spcBef>
            </a:pPr>
            <a:r>
              <a:rPr lang="en-US" sz="1800" b="1">
                <a:latin typeface="Calibri" pitchFamily="-72" charset="0"/>
                <a:ea typeface="Calibri" pitchFamily="-72" charset="0"/>
                <a:cs typeface="Calibri" pitchFamily="-72" charset="0"/>
              </a:rPr>
              <a:t>PIPRA - University of California Davis</a:t>
            </a:r>
          </a:p>
        </p:txBody>
      </p:sp>
      <p:sp>
        <p:nvSpPr>
          <p:cNvPr id="15364" name="Text Box 4"/>
          <p:cNvSpPr txBox="1">
            <a:spLocks noChangeArrowheads="1"/>
          </p:cNvSpPr>
          <p:nvPr/>
        </p:nvSpPr>
        <p:spPr bwMode="auto">
          <a:xfrm>
            <a:off x="382588" y="5567363"/>
            <a:ext cx="8091487" cy="1557337"/>
          </a:xfrm>
          <a:prstGeom prst="rect">
            <a:avLst/>
          </a:prstGeom>
          <a:noFill/>
          <a:ln w="9525">
            <a:noFill/>
            <a:miter lim="800000"/>
            <a:headEnd/>
            <a:tailEnd/>
          </a:ln>
        </p:spPr>
        <p:txBody>
          <a:bodyPr>
            <a:prstTxWarp prst="textNoShape">
              <a:avLst/>
            </a:prstTxWarp>
            <a:spAutoFit/>
          </a:bodyPr>
          <a:lstStyle/>
          <a:p>
            <a:pPr algn="ctr">
              <a:spcAft>
                <a:spcPts val="600"/>
              </a:spcAft>
              <a:defRPr/>
            </a:pPr>
            <a:endParaRPr lang="en-US" sz="1800" dirty="0">
              <a:solidFill>
                <a:srgbClr val="000000"/>
              </a:solidFill>
              <a:latin typeface="Times New Roman Bold" pitchFamily="84" charset="0"/>
              <a:ea typeface="Arial" pitchFamily="84" charset="0"/>
              <a:cs typeface="Arial" pitchFamily="84" charset="0"/>
            </a:endParaRPr>
          </a:p>
          <a:p>
            <a:pPr algn="ctr">
              <a:spcAft>
                <a:spcPts val="600"/>
              </a:spcAft>
              <a:defRPr/>
            </a:pPr>
            <a:r>
              <a:rPr lang="en-US" sz="1800" b="1" dirty="0">
                <a:solidFill>
                  <a:schemeClr val="accent1"/>
                </a:solidFill>
                <a:latin typeface="+mj-lt"/>
                <a:ea typeface="+mj-ea"/>
                <a:cs typeface="+mj-cs"/>
              </a:rPr>
              <a:t>Kyiv, Ukraine</a:t>
            </a:r>
          </a:p>
          <a:p>
            <a:pPr algn="ctr">
              <a:spcAft>
                <a:spcPts val="600"/>
              </a:spcAft>
              <a:defRPr/>
            </a:pPr>
            <a:r>
              <a:rPr lang="en-US" sz="1800" b="1" dirty="0">
                <a:solidFill>
                  <a:schemeClr val="accent1"/>
                </a:solidFill>
                <a:latin typeface="+mj-lt"/>
                <a:ea typeface="+mj-ea"/>
                <a:cs typeface="+mj-cs"/>
              </a:rPr>
              <a:t>28 - 29 March 2011</a:t>
            </a:r>
          </a:p>
          <a:p>
            <a:pPr>
              <a:spcBef>
                <a:spcPct val="50000"/>
              </a:spcBef>
              <a:defRPr/>
            </a:pPr>
            <a:endParaRPr lang="en-US" sz="1800" dirty="0">
              <a:solidFill>
                <a:schemeClr val="accent1"/>
              </a:solidFill>
              <a:latin typeface="Arial" pitchFamily="84" charset="0"/>
              <a:ea typeface="ＭＳ Ｐゴシック" pitchFamily="84" charset="-128"/>
              <a:cs typeface="ＭＳ Ｐゴシック" pitchFamily="84" charset="-128"/>
            </a:endParaRPr>
          </a:p>
        </p:txBody>
      </p:sp>
      <p:sp>
        <p:nvSpPr>
          <p:cNvPr id="6" name="Subtitle 5"/>
          <p:cNvSpPr>
            <a:spLocks noGrp="1"/>
          </p:cNvSpPr>
          <p:nvPr>
            <p:ph type="subTitle" idx="1"/>
          </p:nvPr>
        </p:nvSpPr>
        <p:spPr>
          <a:xfrm>
            <a:off x="533400" y="2819400"/>
            <a:ext cx="7854950" cy="1752600"/>
          </a:xfrm>
        </p:spPr>
        <p:txBody>
          <a:bodyPr rtlCol="0">
            <a:normAutofit lnSpcReduction="10000"/>
          </a:bodyPr>
          <a:lstStyle/>
          <a:p>
            <a:pPr eaLnBrk="1" fontAlgn="auto" hangingPunct="1">
              <a:spcAft>
                <a:spcPts val="600"/>
              </a:spcAft>
              <a:buFont typeface="Arial" pitchFamily="34" charset="0"/>
              <a:buNone/>
              <a:defRPr/>
            </a:pPr>
            <a:r>
              <a:rPr lang="en-US" sz="2400" i="1" dirty="0" smtClean="0">
                <a:latin typeface="+mj-lt"/>
                <a:ea typeface="Arial" pitchFamily="84" charset="0"/>
                <a:cs typeface="Arial" pitchFamily="84" charset="0"/>
              </a:rPr>
              <a:t>IP Management and Technology Commercialization in CIS Countries </a:t>
            </a:r>
          </a:p>
          <a:p>
            <a:pPr eaLnBrk="1" fontAlgn="auto" hangingPunct="1">
              <a:spcAft>
                <a:spcPts val="600"/>
              </a:spcAft>
              <a:buFont typeface="Arial" pitchFamily="34" charset="0"/>
              <a:buNone/>
              <a:defRPr/>
            </a:pPr>
            <a:r>
              <a:rPr lang="en-US" sz="2400" i="1" dirty="0" smtClean="0">
                <a:latin typeface="+mj-lt"/>
                <a:ea typeface="Arial" pitchFamily="84" charset="0"/>
                <a:cs typeface="Arial" pitchFamily="84" charset="0"/>
              </a:rPr>
              <a:t>Seminar for Universities, Government Research Centers and Small/Medium Businesses (SMEs)</a:t>
            </a:r>
          </a:p>
          <a:p>
            <a:pPr eaLnBrk="1" fontAlgn="auto" hangingPunct="1">
              <a:spcAft>
                <a:spcPts val="0"/>
              </a:spcAft>
              <a:buFont typeface="Arial" pitchFamily="34" charset="0"/>
              <a:buNone/>
              <a:defRPr/>
            </a:pPr>
            <a:endParaRPr lang="en-US" dirty="0">
              <a:ea typeface="+mn-ea"/>
              <a:cs typeface="+mn-cs"/>
            </a:endParaRPr>
          </a:p>
        </p:txBody>
      </p:sp>
      <p:sp>
        <p:nvSpPr>
          <p:cNvPr id="7" name="Rounded Rectangle 6"/>
          <p:cNvSpPr/>
          <p:nvPr/>
        </p:nvSpPr>
        <p:spPr>
          <a:xfrm>
            <a:off x="724276" y="190123"/>
            <a:ext cx="7235227" cy="1911790"/>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9" name="Rounded Rectangle 8"/>
          <p:cNvSpPr/>
          <p:nvPr/>
        </p:nvSpPr>
        <p:spPr>
          <a:xfrm>
            <a:off x="1003425" y="487378"/>
            <a:ext cx="7235227" cy="1911790"/>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4000" b="1" dirty="0"/>
              <a:t>IP Licensing</a:t>
            </a:r>
          </a:p>
          <a:p>
            <a:pPr algn="ctr">
              <a:defRPr/>
            </a:pPr>
            <a:r>
              <a:rPr lang="en-US" sz="4000" b="1" dirty="0"/>
              <a:t>University as a Licensor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Rounded Rectangle 10"/>
          <p:cNvSpPr/>
          <p:nvPr/>
        </p:nvSpPr>
        <p:spPr>
          <a:xfrm>
            <a:off x="388938" y="4454525"/>
            <a:ext cx="8399462" cy="1692275"/>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just"/>
            <a:r>
              <a:rPr lang="en-US" sz="1800">
                <a:solidFill>
                  <a:srgbClr val="FFFFFF"/>
                </a:solidFill>
                <a:latin typeface="Arial Narrow" pitchFamily="-72" charset="0"/>
                <a:ea typeface="Arial" pitchFamily="-72" charset="0"/>
                <a:cs typeface="Arial" pitchFamily="-72" charset="0"/>
              </a:rPr>
              <a:t>which those registration.  </a:t>
            </a:r>
            <a:endParaRPr lang="en-US" sz="1800">
              <a:solidFill>
                <a:srgbClr val="FFFFFF"/>
              </a:solidFill>
              <a:latin typeface="Arial Narrow" pitchFamily="-72" charset="0"/>
              <a:ea typeface="ＭＳ Ｐゴシック" pitchFamily="-72" charset="-128"/>
              <a:cs typeface="ＭＳ Ｐゴシック" pitchFamily="-72" charset="-128"/>
            </a:endParaRPr>
          </a:p>
          <a:p>
            <a:pPr algn="ctr"/>
            <a:endParaRPr lang="en-US" sz="1800">
              <a:solidFill>
                <a:srgbClr val="FFFFFF"/>
              </a:solidFill>
              <a:ea typeface="ＭＳ Ｐゴシック" pitchFamily="-72" charset="-128"/>
              <a:cs typeface="ＭＳ Ｐゴシック" pitchFamily="-72" charset="-128"/>
            </a:endParaRPr>
          </a:p>
        </p:txBody>
      </p:sp>
      <p:sp>
        <p:nvSpPr>
          <p:cNvPr id="9" name="Rounded Rectangle 8"/>
          <p:cNvSpPr/>
          <p:nvPr/>
        </p:nvSpPr>
        <p:spPr>
          <a:xfrm>
            <a:off x="388938" y="842963"/>
            <a:ext cx="8399462" cy="2878137"/>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34819" name="Rectangle 5"/>
          <p:cNvSpPr>
            <a:spLocks noChangeArrowheads="1"/>
          </p:cNvSpPr>
          <p:nvPr/>
        </p:nvSpPr>
        <p:spPr bwMode="auto">
          <a:xfrm>
            <a:off x="388938" y="1084263"/>
            <a:ext cx="8399462" cy="2428875"/>
          </a:xfrm>
          <a:prstGeom prst="rect">
            <a:avLst/>
          </a:prstGeom>
          <a:noFill/>
          <a:ln w="9525">
            <a:noFill/>
            <a:miter lim="800000"/>
            <a:headEnd/>
            <a:tailEnd/>
          </a:ln>
        </p:spPr>
        <p:txBody>
          <a:bodyPr>
            <a:prstTxWarp prst="textNoShape">
              <a:avLst/>
            </a:prstTxWarp>
            <a:spAutoFit/>
          </a:bodyPr>
          <a:lstStyle/>
          <a:p>
            <a:pPr>
              <a:lnSpc>
                <a:spcPct val="80000"/>
              </a:lnSpc>
              <a:tabLst>
                <a:tab pos="519113" algn="l"/>
                <a:tab pos="1255713" algn="l"/>
              </a:tabLst>
            </a:pPr>
            <a:r>
              <a:rPr lang="en-US">
                <a:latin typeface="Arial Narrow" pitchFamily="-72" charset="0"/>
                <a:ea typeface="Arial" pitchFamily="-72" charset="0"/>
                <a:cs typeface="Arial" pitchFamily="-72" charset="0"/>
              </a:rPr>
              <a:t>In return for an exclusive license the licensor should place contractual requirements to ensure that the licensee exerts sufficient efforts to commercialize the invention.</a:t>
            </a:r>
          </a:p>
          <a:p>
            <a:pPr>
              <a:lnSpc>
                <a:spcPct val="80000"/>
              </a:lnSpc>
              <a:tabLst>
                <a:tab pos="519113" algn="l"/>
                <a:tab pos="1255713" algn="l"/>
              </a:tabLst>
            </a:pPr>
            <a:endParaRPr lang="en-US">
              <a:latin typeface="Arial Narrow" pitchFamily="-72" charset="0"/>
              <a:ea typeface="Arial" pitchFamily="-72" charset="0"/>
              <a:cs typeface="Arial" pitchFamily="-72" charset="0"/>
            </a:endParaRPr>
          </a:p>
          <a:p>
            <a:pPr lvl="1">
              <a:lnSpc>
                <a:spcPct val="80000"/>
              </a:lnSpc>
              <a:buFont typeface="Wingdings" pitchFamily="-72" charset="2"/>
              <a:buChar char="§"/>
              <a:tabLst>
                <a:tab pos="519113" algn="l"/>
                <a:tab pos="1255713" algn="l"/>
              </a:tabLst>
            </a:pPr>
            <a:r>
              <a:rPr lang="en-US">
                <a:latin typeface="Arial Narrow" pitchFamily="-72" charset="0"/>
                <a:ea typeface="Arial" pitchFamily="-72" charset="0"/>
                <a:cs typeface="Arial" pitchFamily="-72" charset="0"/>
              </a:rPr>
              <a:t>Minimum annual royalties or at least reversion to non exclusivity if a minimum royalty is not paid in a given period of time</a:t>
            </a:r>
          </a:p>
          <a:p>
            <a:pPr lvl="1">
              <a:lnSpc>
                <a:spcPct val="80000"/>
              </a:lnSpc>
              <a:buFont typeface="Wingdings" pitchFamily="-72" charset="2"/>
              <a:buChar char="§"/>
              <a:tabLst>
                <a:tab pos="519113" algn="l"/>
                <a:tab pos="1255713" algn="l"/>
              </a:tabLst>
            </a:pPr>
            <a:r>
              <a:rPr lang="en-US">
                <a:latin typeface="Arial Narrow" pitchFamily="-72" charset="0"/>
                <a:ea typeface="Arial" pitchFamily="-72" charset="0"/>
                <a:cs typeface="Arial" pitchFamily="-72" charset="0"/>
              </a:rPr>
              <a:t>Milestone payments such as initiation of clinical trials, commercial approval of the product by regulatory agency (FDA, USDA, etc.)</a:t>
            </a:r>
          </a:p>
        </p:txBody>
      </p:sp>
      <p:sp>
        <p:nvSpPr>
          <p:cNvPr id="7" name="Rounded Rectangle 6"/>
          <p:cNvSpPr/>
          <p:nvPr/>
        </p:nvSpPr>
        <p:spPr>
          <a:xfrm>
            <a:off x="394676" y="418418"/>
            <a:ext cx="1337655" cy="488945"/>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r>
              <a:rPr lang="en-US">
                <a:solidFill>
                  <a:srgbClr val="FFFFFF"/>
                </a:solidFill>
                <a:latin typeface="Arial Narrow" pitchFamily="-72" charset="0"/>
                <a:ea typeface="Arial" pitchFamily="-72" charset="0"/>
                <a:cs typeface="Arial" pitchFamily="-72" charset="0"/>
              </a:rPr>
              <a:t>Diligence</a:t>
            </a:r>
            <a:endParaRPr lang="en-US">
              <a:solidFill>
                <a:srgbClr val="FFFFFF"/>
              </a:solidFill>
              <a:latin typeface="Arial Narrow" pitchFamily="-72" charset="0"/>
              <a:ea typeface="ＭＳ Ｐゴシック" pitchFamily="-72" charset="-128"/>
              <a:cs typeface="ＭＳ Ｐゴシック" pitchFamily="-72" charset="-128"/>
            </a:endParaRPr>
          </a:p>
        </p:txBody>
      </p:sp>
      <p:sp>
        <p:nvSpPr>
          <p:cNvPr id="10" name="Rounded Rectangle 9"/>
          <p:cNvSpPr/>
          <p:nvPr/>
        </p:nvSpPr>
        <p:spPr>
          <a:xfrm>
            <a:off x="401477" y="4057157"/>
            <a:ext cx="2056276" cy="472347"/>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r>
              <a:rPr lang="en-US">
                <a:solidFill>
                  <a:srgbClr val="FFFFFF"/>
                </a:solidFill>
                <a:latin typeface="Arial Narrow" pitchFamily="-72" charset="0"/>
                <a:ea typeface="Arial" pitchFamily="-72" charset="0"/>
                <a:cs typeface="Arial" pitchFamily="-72" charset="0"/>
              </a:rPr>
              <a:t>IP Management</a:t>
            </a:r>
            <a:endParaRPr lang="en-US">
              <a:solidFill>
                <a:srgbClr val="FFFFFF"/>
              </a:solidFill>
              <a:latin typeface="Arial Narrow" pitchFamily="-72" charset="0"/>
              <a:ea typeface="ＭＳ Ｐゴシック" pitchFamily="-72" charset="-128"/>
              <a:cs typeface="ＭＳ Ｐゴシック" pitchFamily="-72" charset="-128"/>
            </a:endParaRPr>
          </a:p>
        </p:txBody>
      </p:sp>
      <p:sp>
        <p:nvSpPr>
          <p:cNvPr id="34827" name="Text Box 1035"/>
          <p:cNvSpPr txBox="1">
            <a:spLocks noChangeArrowheads="1"/>
          </p:cNvSpPr>
          <p:nvPr/>
        </p:nvSpPr>
        <p:spPr bwMode="auto">
          <a:xfrm>
            <a:off x="388938" y="4579938"/>
            <a:ext cx="7762875" cy="1552575"/>
          </a:xfrm>
          <a:prstGeom prst="rect">
            <a:avLst/>
          </a:prstGeom>
          <a:noFill/>
          <a:ln w="9525">
            <a:noFill/>
            <a:miter lim="800000"/>
            <a:headEnd/>
            <a:tailEnd/>
          </a:ln>
        </p:spPr>
        <p:txBody>
          <a:bodyPr>
            <a:prstTxWarp prst="textNoShape">
              <a:avLst/>
            </a:prstTxWarp>
            <a:spAutoFit/>
          </a:bodyPr>
          <a:lstStyle/>
          <a:p>
            <a:r>
              <a:rPr lang="en-US">
                <a:latin typeface="Arial Narrow" pitchFamily="-72" charset="0"/>
                <a:ea typeface="Arial" pitchFamily="-72" charset="0"/>
                <a:cs typeface="Arial" pitchFamily="-72" charset="0"/>
              </a:rPr>
              <a:t>The agreement should contain a clause indicating which party will be responsible for the maintenance of registered intellectual property rights, and which party is responsible for payment of all the fees associated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32" name="Diagram 31"/>
          <p:cNvGraphicFramePr/>
          <p:nvPr/>
        </p:nvGraphicFramePr>
        <p:xfrm>
          <a:off x="1037288" y="1425725"/>
          <a:ext cx="7238209" cy="4826193"/>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36865" name="Text Box 166"/>
          <p:cNvSpPr txBox="1">
            <a:spLocks noChangeArrowheads="1"/>
          </p:cNvSpPr>
          <p:nvPr/>
        </p:nvSpPr>
        <p:spPr bwMode="auto">
          <a:xfrm>
            <a:off x="4175125" y="1489075"/>
            <a:ext cx="2682875" cy="457200"/>
          </a:xfrm>
          <a:prstGeom prst="rect">
            <a:avLst/>
          </a:prstGeom>
          <a:noFill/>
          <a:ln w="9525">
            <a:noFill/>
            <a:miter lim="800000"/>
            <a:headEnd/>
            <a:tailEnd/>
          </a:ln>
        </p:spPr>
        <p:txBody>
          <a:bodyPr>
            <a:prstTxWarp prst="textNoShape">
              <a:avLst/>
            </a:prstTxWarp>
            <a:spAutoFit/>
          </a:bodyPr>
          <a:lstStyle/>
          <a:p>
            <a:pPr eaLnBrk="0" hangingPunct="0"/>
            <a:endParaRPr lang="en-US">
              <a:latin typeface="Times New Roman" pitchFamily="-72" charset="0"/>
            </a:endParaRPr>
          </a:p>
        </p:txBody>
      </p:sp>
      <p:sp>
        <p:nvSpPr>
          <p:cNvPr id="36866" name="Text Box 168"/>
          <p:cNvSpPr txBox="1">
            <a:spLocks noChangeArrowheads="1"/>
          </p:cNvSpPr>
          <p:nvPr/>
        </p:nvSpPr>
        <p:spPr bwMode="auto">
          <a:xfrm>
            <a:off x="3722688" y="6119813"/>
            <a:ext cx="1835150" cy="579437"/>
          </a:xfrm>
          <a:prstGeom prst="rect">
            <a:avLst/>
          </a:prstGeom>
          <a:noFill/>
          <a:ln w="9525">
            <a:noFill/>
            <a:miter lim="800000"/>
            <a:headEnd/>
            <a:tailEnd/>
          </a:ln>
        </p:spPr>
        <p:txBody>
          <a:bodyPr wrap="none">
            <a:prstTxWarp prst="textNoShape">
              <a:avLst/>
            </a:prstTxWarp>
            <a:spAutoFit/>
          </a:bodyPr>
          <a:lstStyle/>
          <a:p>
            <a:pPr eaLnBrk="0" hangingPunct="0"/>
            <a:r>
              <a:rPr lang="en-US">
                <a:latin typeface="Times New Roman" pitchFamily="-72" charset="0"/>
              </a:rPr>
              <a:t> </a:t>
            </a:r>
            <a:r>
              <a:rPr lang="en-US" sz="3200" b="1">
                <a:latin typeface="Arial Narrow" pitchFamily="-72" charset="0"/>
              </a:rPr>
              <a:t>Exchange</a:t>
            </a:r>
            <a:endParaRPr lang="en-US" b="1">
              <a:latin typeface="Arial Narrow" pitchFamily="-72" charset="0"/>
            </a:endParaRPr>
          </a:p>
        </p:txBody>
      </p:sp>
      <p:sp>
        <p:nvSpPr>
          <p:cNvPr id="36867" name="Text Box 13"/>
          <p:cNvSpPr txBox="1">
            <a:spLocks noChangeArrowheads="1"/>
          </p:cNvSpPr>
          <p:nvPr/>
        </p:nvSpPr>
        <p:spPr bwMode="auto">
          <a:xfrm>
            <a:off x="752475" y="4860925"/>
            <a:ext cx="1154113" cy="366713"/>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6868" name="Text Box 13"/>
          <p:cNvSpPr txBox="1">
            <a:spLocks noChangeArrowheads="1"/>
          </p:cNvSpPr>
          <p:nvPr/>
        </p:nvSpPr>
        <p:spPr bwMode="auto">
          <a:xfrm>
            <a:off x="417513" y="5373688"/>
            <a:ext cx="1960562" cy="366712"/>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6869" name="Text Box 13"/>
          <p:cNvSpPr txBox="1">
            <a:spLocks noChangeArrowheads="1"/>
          </p:cNvSpPr>
          <p:nvPr/>
        </p:nvSpPr>
        <p:spPr bwMode="auto">
          <a:xfrm>
            <a:off x="184150" y="5788025"/>
            <a:ext cx="2741613" cy="366713"/>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6870" name="Text Box 13"/>
          <p:cNvSpPr txBox="1">
            <a:spLocks noChangeArrowheads="1"/>
          </p:cNvSpPr>
          <p:nvPr/>
        </p:nvSpPr>
        <p:spPr bwMode="auto">
          <a:xfrm>
            <a:off x="112713" y="1039813"/>
            <a:ext cx="2097087" cy="457200"/>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b="1"/>
              <a:t> LICENSOR</a:t>
            </a:r>
          </a:p>
        </p:txBody>
      </p:sp>
      <p:sp>
        <p:nvSpPr>
          <p:cNvPr id="36871" name="Text Box 13"/>
          <p:cNvSpPr txBox="1">
            <a:spLocks noChangeArrowheads="1"/>
          </p:cNvSpPr>
          <p:nvPr/>
        </p:nvSpPr>
        <p:spPr bwMode="auto">
          <a:xfrm>
            <a:off x="6870700" y="1050925"/>
            <a:ext cx="2151063" cy="457200"/>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b="1"/>
              <a:t> LICENSEE</a:t>
            </a:r>
          </a:p>
        </p:txBody>
      </p:sp>
      <p:sp>
        <p:nvSpPr>
          <p:cNvPr id="36872" name="Text Box 13"/>
          <p:cNvSpPr txBox="1">
            <a:spLocks noChangeArrowheads="1"/>
          </p:cNvSpPr>
          <p:nvPr/>
        </p:nvSpPr>
        <p:spPr bwMode="auto">
          <a:xfrm>
            <a:off x="6418263" y="5418138"/>
            <a:ext cx="1960562" cy="366712"/>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6873" name="Text Box 13"/>
          <p:cNvSpPr txBox="1">
            <a:spLocks noChangeArrowheads="1"/>
          </p:cNvSpPr>
          <p:nvPr/>
        </p:nvSpPr>
        <p:spPr bwMode="auto">
          <a:xfrm>
            <a:off x="6186488" y="5834063"/>
            <a:ext cx="2741612" cy="366712"/>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0" name="Rounded Rectangle 29"/>
          <p:cNvSpPr/>
          <p:nvPr/>
        </p:nvSpPr>
        <p:spPr>
          <a:xfrm>
            <a:off x="1962746" y="221485"/>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31" name="Rounded Rectangle 30"/>
          <p:cNvSpPr/>
          <p:nvPr/>
        </p:nvSpPr>
        <p:spPr>
          <a:xfrm>
            <a:off x="2192204" y="383391"/>
            <a:ext cx="534028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solidFill>
                  <a:schemeClr val="bg1"/>
                </a:solidFill>
                <a:latin typeface="Arial Narrow" pitchFamily="34" charset="0"/>
                <a:cs typeface="Aharoni" pitchFamily="2" charset="-79"/>
              </a:rPr>
              <a:t>Licensing Agreement</a:t>
            </a:r>
            <a:endParaRPr lang="en-US" sz="1800" dirty="0">
              <a:solidFill>
                <a:schemeClr val="bg1"/>
              </a:solidFill>
              <a:latin typeface="Arial Narrow" pitchFamily="34" charset="0"/>
            </a:endParaRPr>
          </a:p>
        </p:txBody>
      </p:sp>
      <p:cxnSp>
        <p:nvCxnSpPr>
          <p:cNvPr id="38" name="Elbow Connector 37"/>
          <p:cNvCxnSpPr/>
          <p:nvPr/>
        </p:nvCxnSpPr>
        <p:spPr>
          <a:xfrm>
            <a:off x="1282700" y="1438275"/>
            <a:ext cx="1243013" cy="401638"/>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9" name="Elbow Connector 38"/>
          <p:cNvCxnSpPr/>
          <p:nvPr/>
        </p:nvCxnSpPr>
        <p:spPr>
          <a:xfrm flipH="1">
            <a:off x="6696075" y="1427163"/>
            <a:ext cx="1243013" cy="401637"/>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3" name="Rectangle 3"/>
          <p:cNvSpPr txBox="1">
            <a:spLocks noChangeArrowheads="1"/>
          </p:cNvSpPr>
          <p:nvPr/>
        </p:nvSpPr>
        <p:spPr bwMode="auto">
          <a:xfrm>
            <a:off x="644525" y="422275"/>
            <a:ext cx="7772400" cy="5029200"/>
          </a:xfrm>
          <a:prstGeom prst="rect">
            <a:avLst/>
          </a:prstGeom>
          <a:noFill/>
          <a:ln w="9525">
            <a:noFill/>
            <a:miter lim="800000"/>
            <a:headEnd/>
            <a:tailEnd/>
          </a:ln>
        </p:spPr>
        <p:txBody>
          <a:bodyPr>
            <a:prstTxWarp prst="textNoShape">
              <a:avLst/>
            </a:prstTxWarp>
          </a:bodyPr>
          <a:lstStyle/>
          <a:p>
            <a:pPr marL="342900" indent="-342900" algn="ctr">
              <a:spcBef>
                <a:spcPct val="20000"/>
              </a:spcBef>
              <a:buFont typeface="Arial" pitchFamily="-72" charset="0"/>
              <a:buChar char="•"/>
            </a:pPr>
            <a:endParaRPr lang="en-US">
              <a:latin typeface="Arial Narrow" pitchFamily="-72" charset="0"/>
            </a:endParaRPr>
          </a:p>
          <a:p>
            <a:pPr marL="342900" indent="-342900" algn="ctr">
              <a:spcBef>
                <a:spcPct val="20000"/>
              </a:spcBef>
              <a:buFont typeface="Arial" pitchFamily="-72" charset="0"/>
              <a:buChar char="•"/>
            </a:pPr>
            <a:r>
              <a:rPr lang="en-US">
                <a:latin typeface="Arial Narrow" pitchFamily="-72" charset="0"/>
              </a:rPr>
              <a:t>A license is a legal document regarding intellectual property rights in exchange for good and valuable consideration.  </a:t>
            </a:r>
          </a:p>
          <a:p>
            <a:pPr marL="342900" indent="-342900" algn="ctr">
              <a:spcBef>
                <a:spcPct val="20000"/>
              </a:spcBef>
            </a:pPr>
            <a:endParaRPr lang="en-US">
              <a:latin typeface="Arial Narrow" pitchFamily="-72" charset="0"/>
            </a:endParaRPr>
          </a:p>
          <a:p>
            <a:pPr marL="342900" indent="-342900">
              <a:spcBef>
                <a:spcPct val="20000"/>
              </a:spcBef>
            </a:pPr>
            <a:endParaRPr lang="en-US">
              <a:latin typeface="Arial Narrow" pitchFamily="-72" charset="0"/>
            </a:endParaRPr>
          </a:p>
          <a:p>
            <a:pPr marL="342900" indent="-342900">
              <a:spcBef>
                <a:spcPct val="20000"/>
              </a:spcBef>
            </a:pPr>
            <a:r>
              <a:rPr lang="en-US">
                <a:latin typeface="Arial Narrow" pitchFamily="-72" charset="0"/>
              </a:rPr>
              <a:t>   </a:t>
            </a:r>
          </a:p>
          <a:p>
            <a:pPr marL="342900" indent="-342900">
              <a:spcBef>
                <a:spcPct val="20000"/>
              </a:spcBef>
            </a:pPr>
            <a:endParaRPr lang="en-US">
              <a:latin typeface="Arial Narrow" pitchFamily="-72" charset="0"/>
            </a:endParaRPr>
          </a:p>
          <a:p>
            <a:pPr marL="342900" indent="-342900">
              <a:spcBef>
                <a:spcPct val="20000"/>
              </a:spcBef>
            </a:pPr>
            <a:endParaRPr lang="en-US">
              <a:latin typeface="Arial Narrow" pitchFamily="-72" charset="0"/>
            </a:endParaRPr>
          </a:p>
          <a:p>
            <a:pPr marL="342900" indent="-342900">
              <a:spcBef>
                <a:spcPct val="20000"/>
              </a:spcBef>
            </a:pPr>
            <a:endParaRPr lang="en-US">
              <a:latin typeface="Arial Narrow" pitchFamily="-72" charset="0"/>
            </a:endParaRPr>
          </a:p>
          <a:p>
            <a:pPr marL="342900" indent="-342900">
              <a:spcBef>
                <a:spcPct val="20000"/>
              </a:spcBef>
            </a:pPr>
            <a:endParaRPr lang="en-US">
              <a:latin typeface="Arial Narrow" pitchFamily="-72" charset="0"/>
            </a:endParaRPr>
          </a:p>
          <a:p>
            <a:pPr marL="342900" indent="-342900">
              <a:spcBef>
                <a:spcPct val="20000"/>
              </a:spcBef>
              <a:buFont typeface="Arial" pitchFamily="-72" charset="0"/>
              <a:buChar char="•"/>
            </a:pPr>
            <a:r>
              <a:rPr lang="en-US">
                <a:latin typeface="Arial Narrow" pitchFamily="-72" charset="0"/>
              </a:rPr>
              <a:t>Different inventions require different licensing strategies.</a:t>
            </a:r>
          </a:p>
          <a:p>
            <a:pPr marL="742950" lvl="1" indent="-285750">
              <a:spcBef>
                <a:spcPct val="20000"/>
              </a:spcBef>
              <a:buFont typeface="Arial" pitchFamily="-72" charset="0"/>
              <a:buChar char="–"/>
            </a:pPr>
            <a:r>
              <a:rPr lang="ja-JP" altLang="en-US">
                <a:latin typeface="Arial Narrow" pitchFamily="-72" charset="0"/>
              </a:rPr>
              <a:t>“</a:t>
            </a:r>
            <a:r>
              <a:rPr lang="en-US" altLang="ja-JP">
                <a:latin typeface="Arial Narrow" pitchFamily="-72" charset="0"/>
              </a:rPr>
              <a:t> Basic new scientific tool</a:t>
            </a:r>
            <a:r>
              <a:rPr lang="ja-JP" altLang="en-US">
                <a:latin typeface="Arial Narrow" pitchFamily="-72" charset="0"/>
              </a:rPr>
              <a:t>”</a:t>
            </a:r>
            <a:r>
              <a:rPr lang="en-US" altLang="ja-JP">
                <a:latin typeface="Arial Narrow" pitchFamily="-72" charset="0"/>
              </a:rPr>
              <a:t> vs. </a:t>
            </a:r>
            <a:r>
              <a:rPr lang="ja-JP" altLang="en-US">
                <a:latin typeface="Arial Narrow" pitchFamily="-72" charset="0"/>
              </a:rPr>
              <a:t>“</a:t>
            </a:r>
            <a:r>
              <a:rPr lang="en-US" altLang="ja-JP">
                <a:latin typeface="Arial Narrow" pitchFamily="-72" charset="0"/>
              </a:rPr>
              <a:t>invention requiring extensive development</a:t>
            </a:r>
            <a:r>
              <a:rPr lang="ja-JP" altLang="en-US">
                <a:latin typeface="Arial Narrow" pitchFamily="-72" charset="0"/>
              </a:rPr>
              <a:t>”</a:t>
            </a:r>
            <a:endParaRPr lang="en-US" altLang="ja-JP">
              <a:latin typeface="Arial Narrow" pitchFamily="-72" charset="0"/>
            </a:endParaRPr>
          </a:p>
          <a:p>
            <a:pPr marL="742950" lvl="1" indent="-285750">
              <a:spcBef>
                <a:spcPct val="20000"/>
              </a:spcBef>
              <a:buFont typeface="Arial" pitchFamily="-72" charset="0"/>
              <a:buChar char="–"/>
            </a:pPr>
            <a:r>
              <a:rPr lang="en-US">
                <a:latin typeface="Arial Narrow" pitchFamily="-72" charset="0"/>
              </a:rPr>
              <a:t>Electronics industry vs. biotech industry</a:t>
            </a:r>
          </a:p>
        </p:txBody>
      </p:sp>
      <p:grpSp>
        <p:nvGrpSpPr>
          <p:cNvPr id="38915" name="Group 15"/>
          <p:cNvGrpSpPr>
            <a:grpSpLocks/>
          </p:cNvGrpSpPr>
          <p:nvPr/>
        </p:nvGrpSpPr>
        <p:grpSpPr bwMode="auto">
          <a:xfrm>
            <a:off x="2090738" y="2863850"/>
            <a:ext cx="4999037" cy="827088"/>
            <a:chOff x="2236196" y="3054073"/>
            <a:chExt cx="4998042" cy="827689"/>
          </a:xfrm>
        </p:grpSpPr>
        <p:sp>
          <p:nvSpPr>
            <p:cNvPr id="14" name="Rounded Rectangle 13"/>
            <p:cNvSpPr/>
            <p:nvPr/>
          </p:nvSpPr>
          <p:spPr>
            <a:xfrm>
              <a:off x="5640300" y="3054073"/>
              <a:ext cx="1593938" cy="817325"/>
            </a:xfrm>
            <a:prstGeom prst="round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b="1" dirty="0">
                  <a:solidFill>
                    <a:schemeClr val="bg1"/>
                  </a:solidFill>
                </a:rPr>
                <a:t>Licensee</a:t>
              </a:r>
            </a:p>
          </p:txBody>
        </p:sp>
        <p:sp>
          <p:nvSpPr>
            <p:cNvPr id="13" name="Rounded Rectangle 12"/>
            <p:cNvSpPr/>
            <p:nvPr/>
          </p:nvSpPr>
          <p:spPr>
            <a:xfrm>
              <a:off x="2236196" y="3091596"/>
              <a:ext cx="1593938" cy="790166"/>
            </a:xfrm>
            <a:prstGeom prst="round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b="1" dirty="0">
                  <a:solidFill>
                    <a:schemeClr val="bg1"/>
                  </a:solidFill>
                </a:rPr>
                <a:t>Licensor</a:t>
              </a:r>
              <a:endParaRPr lang="en-US" dirty="0">
                <a:solidFill>
                  <a:schemeClr val="bg1"/>
                </a:solidFill>
              </a:endParaRPr>
            </a:p>
          </p:txBody>
        </p:sp>
      </p:grpSp>
      <p:grpSp>
        <p:nvGrpSpPr>
          <p:cNvPr id="38916" name="Group 3"/>
          <p:cNvGrpSpPr>
            <a:grpSpLocks/>
          </p:cNvGrpSpPr>
          <p:nvPr/>
        </p:nvGrpSpPr>
        <p:grpSpPr bwMode="auto">
          <a:xfrm>
            <a:off x="3738563" y="2722563"/>
            <a:ext cx="1766887" cy="1246187"/>
            <a:chOff x="3946525" y="2623236"/>
            <a:chExt cx="1250950" cy="1303463"/>
          </a:xfrm>
        </p:grpSpPr>
        <p:sp>
          <p:nvSpPr>
            <p:cNvPr id="38921" name="Line 6"/>
            <p:cNvSpPr>
              <a:spLocks noChangeShapeType="1"/>
            </p:cNvSpPr>
            <p:nvPr/>
          </p:nvSpPr>
          <p:spPr bwMode="auto">
            <a:xfrm>
              <a:off x="3946525" y="3017108"/>
              <a:ext cx="1250950" cy="0"/>
            </a:xfrm>
            <a:prstGeom prst="line">
              <a:avLst/>
            </a:prstGeom>
            <a:noFill/>
            <a:ln w="57150">
              <a:solidFill>
                <a:srgbClr val="A4001D"/>
              </a:solidFill>
              <a:round/>
              <a:headEnd/>
              <a:tailEnd type="triangle" w="med" len="med"/>
            </a:ln>
          </p:spPr>
          <p:txBody>
            <a:bodyPr wrap="none" anchor="ctr">
              <a:prstTxWarp prst="textNoShape">
                <a:avLst/>
              </a:prstTxWarp>
            </a:bodyPr>
            <a:lstStyle/>
            <a:p>
              <a:endParaRPr lang="en-US"/>
            </a:p>
          </p:txBody>
        </p:sp>
        <p:sp>
          <p:nvSpPr>
            <p:cNvPr id="38922" name="Text Box 7"/>
            <p:cNvSpPr txBox="1">
              <a:spLocks noChangeArrowheads="1"/>
            </p:cNvSpPr>
            <p:nvPr/>
          </p:nvSpPr>
          <p:spPr bwMode="auto">
            <a:xfrm>
              <a:off x="4153331" y="2623236"/>
              <a:ext cx="838462" cy="478213"/>
            </a:xfrm>
            <a:prstGeom prst="rect">
              <a:avLst/>
            </a:prstGeom>
            <a:noFill/>
            <a:ln w="9525">
              <a:noFill/>
              <a:miter lim="800000"/>
              <a:headEnd/>
              <a:tailEnd/>
            </a:ln>
          </p:spPr>
          <p:txBody>
            <a:bodyPr wrap="none">
              <a:prstTxWarp prst="textNoShape">
                <a:avLst/>
              </a:prstTxWarp>
              <a:spAutoFit/>
            </a:bodyPr>
            <a:lstStyle/>
            <a:p>
              <a:pPr algn="ctr"/>
              <a:r>
                <a:rPr lang="en-US" b="1">
                  <a:latin typeface="Arial Narrow" pitchFamily="-72" charset="0"/>
                </a:rPr>
                <a:t>IP rights</a:t>
              </a:r>
            </a:p>
          </p:txBody>
        </p:sp>
        <p:sp>
          <p:nvSpPr>
            <p:cNvPr id="38923" name="Line 8"/>
            <p:cNvSpPr>
              <a:spLocks noChangeShapeType="1"/>
            </p:cNvSpPr>
            <p:nvPr/>
          </p:nvSpPr>
          <p:spPr bwMode="auto">
            <a:xfrm>
              <a:off x="3962400" y="3428358"/>
              <a:ext cx="1219200" cy="0"/>
            </a:xfrm>
            <a:prstGeom prst="line">
              <a:avLst/>
            </a:prstGeom>
            <a:noFill/>
            <a:ln w="57150">
              <a:solidFill>
                <a:srgbClr val="A4001D"/>
              </a:solidFill>
              <a:round/>
              <a:headEnd type="triangle" w="med" len="med"/>
              <a:tailEnd/>
            </a:ln>
          </p:spPr>
          <p:txBody>
            <a:bodyPr wrap="none" anchor="ctr">
              <a:prstTxWarp prst="textNoShape">
                <a:avLst/>
              </a:prstTxWarp>
            </a:bodyPr>
            <a:lstStyle/>
            <a:p>
              <a:endParaRPr lang="en-US"/>
            </a:p>
          </p:txBody>
        </p:sp>
        <p:sp>
          <p:nvSpPr>
            <p:cNvPr id="38924" name="Text Box 9"/>
            <p:cNvSpPr txBox="1">
              <a:spLocks noChangeArrowheads="1"/>
            </p:cNvSpPr>
            <p:nvPr/>
          </p:nvSpPr>
          <p:spPr bwMode="auto">
            <a:xfrm>
              <a:off x="4066787" y="3448486"/>
              <a:ext cx="1075615" cy="478213"/>
            </a:xfrm>
            <a:prstGeom prst="rect">
              <a:avLst/>
            </a:prstGeom>
            <a:noFill/>
            <a:ln w="9525">
              <a:noFill/>
              <a:miter lim="800000"/>
              <a:headEnd/>
              <a:tailEnd/>
            </a:ln>
          </p:spPr>
          <p:txBody>
            <a:bodyPr>
              <a:prstTxWarp prst="textNoShape">
                <a:avLst/>
              </a:prstTxWarp>
              <a:spAutoFit/>
            </a:bodyPr>
            <a:lstStyle/>
            <a:p>
              <a:r>
                <a:rPr lang="en-US" b="1">
                  <a:latin typeface="Arial Narrow" pitchFamily="-72" charset="0"/>
                </a:rPr>
                <a:t>Royalties</a:t>
              </a:r>
              <a:endParaRPr lang="en-US" sz="1800" b="1">
                <a:latin typeface="Arial Narrow" pitchFamily="-72" charset="0"/>
              </a:endParaRPr>
            </a:p>
          </p:txBody>
        </p:sp>
      </p:grpSp>
      <p:graphicFrame>
        <p:nvGraphicFramePr>
          <p:cNvPr id="15" name="Diagram 14"/>
          <p:cNvGraphicFramePr/>
          <p:nvPr/>
        </p:nvGraphicFramePr>
        <p:xfrm>
          <a:off x="111271" y="2048646"/>
          <a:ext cx="1791804" cy="2667837"/>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aphicFrame>
        <p:nvGraphicFramePr>
          <p:cNvPr id="18" name="Diagram 17"/>
          <p:cNvGraphicFramePr/>
          <p:nvPr/>
        </p:nvGraphicFramePr>
        <p:xfrm>
          <a:off x="7327963" y="2424278"/>
          <a:ext cx="1744004" cy="1973325"/>
        </p:xfrm>
        <a:graphic>
          <a:graphicData uri="http://schemas.openxmlformats.org/drawingml/2006/diagram">
            <a:relIds xmlns:dgm="http://schemas.openxmlformats.org/drawingml/2006/diagram" xmlns:r="http://schemas.openxmlformats.org/officeDocument/2006/relationships" r:dm="rId8" r:lo="rId9" r:qs="rId10" r:cs="rId11"/>
          </a:graphicData>
        </a:graphic>
      </p:graphicFrame>
      <p:sp>
        <p:nvSpPr>
          <p:cNvPr id="19" name="Right Brace 18"/>
          <p:cNvSpPr/>
          <p:nvPr/>
        </p:nvSpPr>
        <p:spPr>
          <a:xfrm>
            <a:off x="1885950" y="2219325"/>
            <a:ext cx="211138" cy="2386013"/>
          </a:xfrm>
          <a:prstGeom prst="rightBrace">
            <a:avLst/>
          </a:prstGeom>
          <a:ln>
            <a:solidFill>
              <a:schemeClr val="accent1">
                <a:lumMod val="75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sz="1800"/>
          </a:p>
        </p:txBody>
      </p:sp>
      <p:sp>
        <p:nvSpPr>
          <p:cNvPr id="20" name="Right Brace 19"/>
          <p:cNvSpPr/>
          <p:nvPr/>
        </p:nvSpPr>
        <p:spPr>
          <a:xfrm flipH="1">
            <a:off x="7105650" y="2428875"/>
            <a:ext cx="217488" cy="1898650"/>
          </a:xfrm>
          <a:prstGeom prst="rightBrace">
            <a:avLst/>
          </a:prstGeom>
          <a:ln>
            <a:solidFill>
              <a:schemeClr val="accent1">
                <a:lumMod val="75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sz="1800"/>
          </a:p>
        </p:txBody>
      </p:sp>
      <p:sp>
        <p:nvSpPr>
          <p:cNvPr id="38931" name="Text Box 19"/>
          <p:cNvSpPr txBox="1">
            <a:spLocks noChangeArrowheads="1"/>
          </p:cNvSpPr>
          <p:nvPr/>
        </p:nvSpPr>
        <p:spPr bwMode="auto">
          <a:xfrm>
            <a:off x="3028950" y="185738"/>
            <a:ext cx="3222625" cy="579437"/>
          </a:xfrm>
          <a:prstGeom prst="rect">
            <a:avLst/>
          </a:prstGeom>
          <a:noFill/>
          <a:ln w="9525">
            <a:noFill/>
            <a:miter lim="800000"/>
            <a:headEnd/>
            <a:tailEnd/>
          </a:ln>
        </p:spPr>
        <p:txBody>
          <a:bodyPr wrap="none">
            <a:prstTxWarp prst="textNoShape">
              <a:avLst/>
            </a:prstTxWarp>
            <a:spAutoFit/>
          </a:bodyPr>
          <a:lstStyle/>
          <a:p>
            <a:r>
              <a:rPr lang="en-US" sz="3200" b="1">
                <a:solidFill>
                  <a:srgbClr val="376092"/>
                </a:solidFill>
                <a:latin typeface="Calibri" pitchFamily="-72" charset="0"/>
              </a:rPr>
              <a:t>Licensing Strategy</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ounded Rectangle 3"/>
          <p:cNvSpPr/>
          <p:nvPr/>
        </p:nvSpPr>
        <p:spPr>
          <a:xfrm>
            <a:off x="1962746" y="310385"/>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5" name="Rounded Rectangle 4"/>
          <p:cNvSpPr/>
          <p:nvPr/>
        </p:nvSpPr>
        <p:spPr>
          <a:xfrm>
            <a:off x="2192204" y="472291"/>
            <a:ext cx="534028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solidFill>
                  <a:schemeClr val="bg1"/>
                </a:solidFill>
                <a:latin typeface="Arial Narrow" pitchFamily="34" charset="0"/>
                <a:cs typeface="Aharoni" pitchFamily="2" charset="-79"/>
              </a:rPr>
              <a:t>Incentives for Licensing</a:t>
            </a:r>
            <a:endParaRPr lang="en-US" sz="1800" dirty="0">
              <a:solidFill>
                <a:schemeClr val="bg1"/>
              </a:solidFill>
              <a:latin typeface="Arial Narrow" pitchFamily="34" charset="0"/>
            </a:endParaRPr>
          </a:p>
        </p:txBody>
      </p:sp>
      <p:graphicFrame>
        <p:nvGraphicFramePr>
          <p:cNvPr id="6" name="Diagram 5"/>
          <p:cNvGraphicFramePr/>
          <p:nvPr/>
        </p:nvGraphicFramePr>
        <p:xfrm>
          <a:off x="893614" y="779314"/>
          <a:ext cx="7477422" cy="4985047"/>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68438"/>
            <a:ext cx="8229600" cy="5076825"/>
          </a:xfrm>
        </p:spPr>
        <p:txBody>
          <a:bodyPr rtlCol="0">
            <a:normAutofit/>
          </a:bodyPr>
          <a:lstStyle/>
          <a:p>
            <a:pPr marL="0" indent="0" eaLnBrk="1" fontAlgn="auto" hangingPunct="1">
              <a:spcAft>
                <a:spcPts val="0"/>
              </a:spcAft>
              <a:buFont typeface="Arial"/>
              <a:buNone/>
              <a:defRPr/>
            </a:pPr>
            <a:endParaRPr lang="en-US" sz="2000" dirty="0" smtClean="0">
              <a:latin typeface="Arial"/>
              <a:ea typeface="+mn-ea"/>
              <a:cs typeface="Arial"/>
            </a:endParaRPr>
          </a:p>
          <a:p>
            <a:pPr eaLnBrk="1" fontAlgn="auto" hangingPunct="1">
              <a:spcAft>
                <a:spcPts val="0"/>
              </a:spcAft>
              <a:buFontTx/>
              <a:buChar char="-"/>
              <a:defRPr/>
            </a:pPr>
            <a:endParaRPr lang="en-US" sz="2000" dirty="0">
              <a:latin typeface="Arial"/>
              <a:ea typeface="+mn-ea"/>
              <a:cs typeface="Arial"/>
            </a:endParaRPr>
          </a:p>
        </p:txBody>
      </p:sp>
      <p:sp>
        <p:nvSpPr>
          <p:cNvPr id="43010" name="Text Box 1027"/>
          <p:cNvSpPr txBox="1">
            <a:spLocks noChangeArrowheads="1"/>
          </p:cNvSpPr>
          <p:nvPr/>
        </p:nvSpPr>
        <p:spPr bwMode="auto">
          <a:xfrm>
            <a:off x="617538" y="1044575"/>
            <a:ext cx="2259012" cy="366713"/>
          </a:xfrm>
          <a:prstGeom prst="rect">
            <a:avLst/>
          </a:prstGeom>
          <a:noFill/>
          <a:ln w="9525">
            <a:noFill/>
            <a:miter lim="800000"/>
            <a:headEnd/>
            <a:tailEnd/>
          </a:ln>
        </p:spPr>
        <p:txBody>
          <a:bodyPr>
            <a:prstTxWarp prst="textNoShape">
              <a:avLst/>
            </a:prstTxWarp>
            <a:spAutoFit/>
          </a:bodyPr>
          <a:lstStyle/>
          <a:p>
            <a:pPr>
              <a:spcBef>
                <a:spcPct val="50000"/>
              </a:spcBef>
            </a:pPr>
            <a:endParaRPr lang="en-US" sz="1800"/>
          </a:p>
        </p:txBody>
      </p:sp>
      <p:sp>
        <p:nvSpPr>
          <p:cNvPr id="43011" name="Rectangle 1028"/>
          <p:cNvSpPr>
            <a:spLocks noChangeArrowheads="1"/>
          </p:cNvSpPr>
          <p:nvPr/>
        </p:nvSpPr>
        <p:spPr bwMode="auto">
          <a:xfrm>
            <a:off x="457200" y="341313"/>
            <a:ext cx="3556000" cy="579437"/>
          </a:xfrm>
          <a:prstGeom prst="rect">
            <a:avLst/>
          </a:prstGeom>
          <a:noFill/>
          <a:ln w="9525">
            <a:noFill/>
            <a:miter lim="800000"/>
            <a:headEnd/>
            <a:tailEnd/>
          </a:ln>
        </p:spPr>
        <p:txBody>
          <a:bodyPr wrap="none">
            <a:prstTxWarp prst="textNoShape">
              <a:avLst/>
            </a:prstTxWarp>
            <a:spAutoFit/>
          </a:bodyPr>
          <a:lstStyle/>
          <a:p>
            <a:r>
              <a:rPr lang="en-US" sz="3200" b="1">
                <a:solidFill>
                  <a:srgbClr val="0070C0"/>
                </a:solidFill>
                <a:latin typeface="Arial Narrow" pitchFamily="-72" charset="0"/>
                <a:ea typeface="Arial" pitchFamily="-72" charset="0"/>
                <a:cs typeface="Arial" pitchFamily="-72" charset="0"/>
              </a:rPr>
              <a:t>Licensee perspective</a:t>
            </a:r>
          </a:p>
        </p:txBody>
      </p:sp>
      <p:graphicFrame>
        <p:nvGraphicFramePr>
          <p:cNvPr id="10" name="Diagram 9"/>
          <p:cNvGraphicFramePr/>
          <p:nvPr/>
        </p:nvGraphicFramePr>
        <p:xfrm>
          <a:off x="187146" y="998645"/>
          <a:ext cx="8813341" cy="2623199"/>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aphicFrame>
        <p:nvGraphicFramePr>
          <p:cNvPr id="14" name="Diagram 13"/>
          <p:cNvGraphicFramePr/>
          <p:nvPr/>
        </p:nvGraphicFramePr>
        <p:xfrm>
          <a:off x="187237" y="3819630"/>
          <a:ext cx="8824283" cy="2079430"/>
        </p:xfrm>
        <a:graphic>
          <a:graphicData uri="http://schemas.openxmlformats.org/drawingml/2006/diagram">
            <a: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7" name="Content Placeholder 2"/>
          <p:cNvSpPr>
            <a:spLocks noGrp="1"/>
          </p:cNvSpPr>
          <p:nvPr>
            <p:ph idx="1"/>
          </p:nvPr>
        </p:nvSpPr>
        <p:spPr>
          <a:xfrm>
            <a:off x="457200" y="1446213"/>
            <a:ext cx="8229600" cy="5078412"/>
          </a:xfrm>
        </p:spPr>
        <p:txBody>
          <a:bodyPr/>
          <a:lstStyle/>
          <a:p>
            <a:pPr marL="0" indent="0" eaLnBrk="1" hangingPunct="1">
              <a:lnSpc>
                <a:spcPct val="90000"/>
              </a:lnSpc>
              <a:buFontTx/>
              <a:buChar char="-"/>
            </a:pPr>
            <a:endParaRPr lang="en-US" sz="2000" smtClean="0">
              <a:latin typeface="Arial" pitchFamily="-72" charset="0"/>
              <a:ea typeface="Arial" pitchFamily="-72" charset="0"/>
              <a:cs typeface="Arial" pitchFamily="-72" charset="0"/>
            </a:endParaRPr>
          </a:p>
          <a:p>
            <a:pPr marL="0" indent="0" eaLnBrk="1" hangingPunct="1">
              <a:lnSpc>
                <a:spcPct val="90000"/>
              </a:lnSpc>
              <a:buFontTx/>
              <a:buChar char="-"/>
            </a:pPr>
            <a:endParaRPr lang="en-US" sz="2000">
              <a:latin typeface="Arial" pitchFamily="-72" charset="0"/>
              <a:ea typeface="Arial" pitchFamily="-72" charset="0"/>
              <a:cs typeface="Arial" pitchFamily="-72" charset="0"/>
            </a:endParaRPr>
          </a:p>
        </p:txBody>
      </p:sp>
      <p:graphicFrame>
        <p:nvGraphicFramePr>
          <p:cNvPr id="10" name="Diagram 9"/>
          <p:cNvGraphicFramePr/>
          <p:nvPr/>
        </p:nvGraphicFramePr>
        <p:xfrm>
          <a:off x="231569" y="1044715"/>
          <a:ext cx="8617940" cy="256519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aphicFrame>
        <p:nvGraphicFramePr>
          <p:cNvPr id="11" name="Diagram 10"/>
          <p:cNvGraphicFramePr/>
          <p:nvPr/>
        </p:nvGraphicFramePr>
        <p:xfrm>
          <a:off x="233259" y="3852237"/>
          <a:ext cx="8630447" cy="2568608"/>
        </p:xfrm>
        <a:graphic>
          <a:graphicData uri="http://schemas.openxmlformats.org/drawingml/2006/diagram">
            <a:relIds xmlns:dgm="http://schemas.openxmlformats.org/drawingml/2006/diagram" xmlns:r="http://schemas.openxmlformats.org/officeDocument/2006/relationships" r:dm="rId8" r:lo="rId9" r:qs="rId10" r:cs="rId11"/>
          </a:graphicData>
        </a:graphic>
      </p:graphicFrame>
      <p:sp>
        <p:nvSpPr>
          <p:cNvPr id="13" name="TextBox 12"/>
          <p:cNvSpPr txBox="1"/>
          <p:nvPr/>
        </p:nvSpPr>
        <p:spPr>
          <a:xfrm>
            <a:off x="454025" y="346075"/>
            <a:ext cx="4054475" cy="579438"/>
          </a:xfrm>
          <a:prstGeom prst="rect">
            <a:avLst/>
          </a:prstGeom>
          <a:noFill/>
        </p:spPr>
        <p:txBody>
          <a:bodyPr>
            <a:prstTxWarp prst="textNoShape">
              <a:avLst/>
            </a:prstTxWarp>
            <a:spAutoFit/>
          </a:bodyPr>
          <a:lstStyle/>
          <a:p>
            <a:r>
              <a:rPr lang="en-US" sz="3200" b="1">
                <a:solidFill>
                  <a:srgbClr val="4F6228"/>
                </a:solidFill>
                <a:latin typeface="Arial Narrow" pitchFamily="-72" charset="0"/>
                <a:ea typeface="Arial" pitchFamily="-72" charset="0"/>
                <a:cs typeface="Arial" pitchFamily="-72" charset="0"/>
              </a:rPr>
              <a:t>Licensor perspective</a:t>
            </a:r>
            <a:endParaRPr lang="en-US" sz="3200" b="1">
              <a:solidFill>
                <a:srgbClr val="4F6228"/>
              </a:solidFill>
              <a:latin typeface="Arial Narrow" pitchFamily="-72"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ounded Rectangle 3"/>
          <p:cNvSpPr/>
          <p:nvPr/>
        </p:nvSpPr>
        <p:spPr>
          <a:xfrm>
            <a:off x="1962746" y="310385"/>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5" name="Rounded Rectangle 4"/>
          <p:cNvSpPr/>
          <p:nvPr/>
        </p:nvSpPr>
        <p:spPr>
          <a:xfrm>
            <a:off x="2192204" y="472291"/>
            <a:ext cx="534028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latin typeface="Arial Narrow" pitchFamily="34" charset="0"/>
                <a:cs typeface="Arial" pitchFamily="34" charset="0"/>
              </a:rPr>
              <a:t>Types of Licensing Agreement</a:t>
            </a:r>
            <a:endParaRPr lang="en-US" sz="1800" dirty="0">
              <a:solidFill>
                <a:schemeClr val="bg1"/>
              </a:solidFill>
              <a:latin typeface="Arial Narrow" pitchFamily="34" charset="0"/>
            </a:endParaRPr>
          </a:p>
        </p:txBody>
      </p:sp>
      <p:graphicFrame>
        <p:nvGraphicFramePr>
          <p:cNvPr id="7" name="Diagram 6"/>
          <p:cNvGraphicFramePr/>
          <p:nvPr/>
        </p:nvGraphicFramePr>
        <p:xfrm>
          <a:off x="953589" y="1370693"/>
          <a:ext cx="7141572" cy="4760731"/>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Rounded Rectangle 8"/>
          <p:cNvSpPr/>
          <p:nvPr/>
        </p:nvSpPr>
        <p:spPr>
          <a:xfrm>
            <a:off x="379413" y="874713"/>
            <a:ext cx="8393112" cy="2352675"/>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just">
              <a:tabLst>
                <a:tab pos="463550" algn="l"/>
              </a:tabLst>
            </a:pPr>
            <a:endParaRPr lang="en-US" altLang="ja-JP" sz="1800">
              <a:solidFill>
                <a:schemeClr val="tx1"/>
              </a:solidFill>
              <a:latin typeface="Arial Narrow" pitchFamily="-72" charset="0"/>
              <a:ea typeface="Arial" pitchFamily="-72" charset="0"/>
              <a:cs typeface="Arial" pitchFamily="-72" charset="0"/>
            </a:endParaRPr>
          </a:p>
          <a:p>
            <a:pPr algn="just">
              <a:tabLst>
                <a:tab pos="463550" algn="l"/>
              </a:tabLst>
            </a:pPr>
            <a:endParaRPr lang="en-US" sz="1800">
              <a:solidFill>
                <a:schemeClr val="tx1"/>
              </a:solidFill>
              <a:latin typeface="Arial Narrow" pitchFamily="-72" charset="0"/>
              <a:ea typeface="ＭＳ Ｐゴシック" pitchFamily="-72" charset="-128"/>
              <a:cs typeface="ＭＳ Ｐゴシック" pitchFamily="-72" charset="-128"/>
            </a:endParaRPr>
          </a:p>
        </p:txBody>
      </p:sp>
      <p:sp>
        <p:nvSpPr>
          <p:cNvPr id="22531" name="Text Box 5"/>
          <p:cNvSpPr txBox="1">
            <a:spLocks noChangeArrowheads="1"/>
          </p:cNvSpPr>
          <p:nvPr/>
        </p:nvSpPr>
        <p:spPr bwMode="auto">
          <a:xfrm>
            <a:off x="3465513" y="5675313"/>
            <a:ext cx="2312987" cy="822325"/>
          </a:xfrm>
          <a:prstGeom prst="rect">
            <a:avLst/>
          </a:prstGeom>
          <a:noFill/>
          <a:ln w="9525">
            <a:noFill/>
            <a:miter lim="800000"/>
            <a:headEnd/>
            <a:tailEnd/>
          </a:ln>
        </p:spPr>
        <p:txBody>
          <a:bodyPr>
            <a:prstTxWarp prst="textNoShape">
              <a:avLst/>
            </a:prstTxWarp>
            <a:spAutoFit/>
          </a:bodyPr>
          <a:lstStyle/>
          <a:p>
            <a:pPr algn="ctr"/>
            <a:r>
              <a:rPr lang="en-US" b="1">
                <a:solidFill>
                  <a:srgbClr val="953735"/>
                </a:solidFill>
                <a:latin typeface="Arial Narrow" pitchFamily="-72" charset="0"/>
              </a:rPr>
              <a:t>Diligence</a:t>
            </a:r>
            <a:r>
              <a:rPr lang="en-US" b="1">
                <a:latin typeface="Arial Narrow" pitchFamily="-72" charset="0"/>
              </a:rPr>
              <a:t>  </a:t>
            </a:r>
          </a:p>
          <a:p>
            <a:pPr algn="ctr"/>
            <a:r>
              <a:rPr lang="en-US" b="1">
                <a:latin typeface="Arial Narrow" pitchFamily="-72" charset="0"/>
                <a:ea typeface="Arial" pitchFamily="-72" charset="0"/>
                <a:cs typeface="Arial" pitchFamily="-72" charset="0"/>
              </a:rPr>
              <a:t>Light </a:t>
            </a:r>
          </a:p>
        </p:txBody>
      </p:sp>
      <p:sp>
        <p:nvSpPr>
          <p:cNvPr id="22532" name="Text Box 4"/>
          <p:cNvSpPr txBox="1">
            <a:spLocks noChangeArrowheads="1"/>
          </p:cNvSpPr>
          <p:nvPr/>
        </p:nvSpPr>
        <p:spPr bwMode="auto">
          <a:xfrm>
            <a:off x="2792413" y="3349625"/>
            <a:ext cx="3462337" cy="457200"/>
          </a:xfrm>
          <a:prstGeom prst="rect">
            <a:avLst/>
          </a:prstGeom>
          <a:noFill/>
          <a:ln w="9525">
            <a:noFill/>
            <a:miter lim="800000"/>
            <a:headEnd/>
            <a:tailEnd/>
          </a:ln>
        </p:spPr>
        <p:txBody>
          <a:bodyPr>
            <a:prstTxWarp prst="textNoShape">
              <a:avLst/>
            </a:prstTxWarp>
            <a:spAutoFit/>
          </a:bodyPr>
          <a:lstStyle/>
          <a:p>
            <a:pPr algn="ctr"/>
            <a:r>
              <a:rPr lang="en-US" b="1">
                <a:solidFill>
                  <a:srgbClr val="953735"/>
                </a:solidFill>
                <a:latin typeface="Arial Narrow" pitchFamily="-72" charset="0"/>
              </a:rPr>
              <a:t>License Compensation</a:t>
            </a:r>
          </a:p>
        </p:txBody>
      </p:sp>
      <p:graphicFrame>
        <p:nvGraphicFramePr>
          <p:cNvPr id="49176" name="Group 24"/>
          <p:cNvGraphicFramePr>
            <a:graphicFrameLocks noGrp="1"/>
          </p:cNvGraphicFramePr>
          <p:nvPr/>
        </p:nvGraphicFramePr>
        <p:xfrm>
          <a:off x="1749425" y="3862388"/>
          <a:ext cx="5557838" cy="1733550"/>
        </p:xfrm>
        <a:graphic>
          <a:graphicData uri="http://schemas.openxmlformats.org/drawingml/2006/table">
            <a:tbl>
              <a:tblPr/>
              <a:tblGrid>
                <a:gridCol w="1244600"/>
                <a:gridCol w="1457325"/>
                <a:gridCol w="1484313"/>
                <a:gridCol w="1371600"/>
              </a:tblGrid>
              <a:tr h="6969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bg1"/>
                          </a:solidFill>
                          <a:effectLst/>
                          <a:latin typeface="Calibri" pitchFamily="-72" charset="0"/>
                          <a:ea typeface="ＭＳ Ｐゴシック" pitchFamily="-72" charset="-128"/>
                          <a:cs typeface="ＭＳ Ｐゴシック" pitchFamily="-72" charset="-128"/>
                        </a:rPr>
                        <a:t>Upfront</a:t>
                      </a:r>
                      <a:endParaRPr kumimoji="0" lang="en-US" sz="1800" b="1" i="0" u="none" strike="noStrike" cap="none" normalizeH="0" baseline="0">
                        <a:ln>
                          <a:noFill/>
                        </a:ln>
                        <a:solidFill>
                          <a:schemeClr val="bg1"/>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bg1"/>
                          </a:solidFill>
                          <a:effectLst/>
                          <a:latin typeface="Calibri" pitchFamily="-72" charset="0"/>
                          <a:ea typeface="ＭＳ Ｐゴシック" pitchFamily="-72" charset="-128"/>
                          <a:cs typeface="ＭＳ Ｐゴシック" pitchFamily="-72" charset="-128"/>
                        </a:rPr>
                        <a:t>Milestones Payments</a:t>
                      </a:r>
                      <a:endParaRPr kumimoji="0" lang="en-US" sz="1800" b="1" i="0" u="none" strike="noStrike" cap="none" normalizeH="0" baseline="0">
                        <a:ln>
                          <a:noFill/>
                        </a:ln>
                        <a:solidFill>
                          <a:schemeClr val="bg1"/>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bg1"/>
                          </a:solidFill>
                          <a:effectLst/>
                          <a:latin typeface="Calibri" pitchFamily="-72" charset="0"/>
                          <a:ea typeface="ＭＳ Ｐゴシック" pitchFamily="-72" charset="-128"/>
                          <a:cs typeface="ＭＳ Ｐゴシック" pitchFamily="-72" charset="-128"/>
                        </a:rPr>
                        <a:t>Running Royalties</a:t>
                      </a:r>
                      <a:endParaRPr kumimoji="0" lang="en-US" sz="1800" b="1" i="0" u="none" strike="noStrike" cap="none" normalizeH="0" baseline="0">
                        <a:ln>
                          <a:noFill/>
                        </a:ln>
                        <a:solidFill>
                          <a:schemeClr val="bg1"/>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bg1"/>
                          </a:solidFill>
                          <a:effectLst/>
                          <a:latin typeface="Calibri" pitchFamily="-72" charset="0"/>
                          <a:ea typeface="ＭＳ Ｐゴシック" pitchFamily="-72" charset="-128"/>
                          <a:cs typeface="ＭＳ Ｐゴシック" pitchFamily="-72" charset="-128"/>
                        </a:rPr>
                        <a:t>% Sublicense</a:t>
                      </a:r>
                      <a:endParaRPr kumimoji="0" lang="en-US" sz="1800" b="1" i="0" u="none" strike="noStrike" cap="none" normalizeH="0" baseline="0">
                        <a:ln>
                          <a:noFill/>
                        </a:ln>
                        <a:solidFill>
                          <a:schemeClr val="bg1"/>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r>
              <a:tr h="10366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itchFamily="-72" charset="0"/>
                          <a:ea typeface="ＭＳ Ｐゴシック" pitchFamily="-72" charset="-128"/>
                          <a:cs typeface="ＭＳ Ｐゴシック" pitchFamily="-72" charset="-128"/>
                        </a:rPr>
                        <a:t>Cash (less than exclusive)</a:t>
                      </a:r>
                      <a:endParaRPr kumimoji="0" lang="en-US" sz="1800" b="0" i="0" u="none" strike="noStrike" cap="none" normalizeH="0" baseline="0">
                        <a:ln>
                          <a:noFill/>
                        </a:ln>
                        <a:solidFill>
                          <a:srgbClr val="000000"/>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itchFamily="-72" charset="0"/>
                          <a:ea typeface="ＭＳ Ｐゴシック" pitchFamily="-72" charset="-128"/>
                          <a:cs typeface="ＭＳ Ｐゴシック" pitchFamily="-72" charset="-128"/>
                        </a:rPr>
                        <a:t>Varies (sometimes none)</a:t>
                      </a:r>
                      <a:endParaRPr kumimoji="0" lang="en-US" sz="1800" b="0" i="0" u="none" strike="noStrike" cap="none" normalizeH="0" baseline="0">
                        <a:ln>
                          <a:noFill/>
                        </a:ln>
                        <a:solidFill>
                          <a:srgbClr val="000000"/>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itchFamily="-72" charset="0"/>
                          <a:ea typeface="ＭＳ Ｐゴシック" pitchFamily="-72" charset="-128"/>
                          <a:cs typeface="ＭＳ Ｐゴシック" pitchFamily="-72" charset="-128"/>
                        </a:rPr>
                        <a:t>Varies (sometimes none)</a:t>
                      </a:r>
                      <a:endParaRPr kumimoji="0" lang="en-US" sz="1800" b="0" i="0" u="none" strike="noStrike" cap="none" normalizeH="0" baseline="0">
                        <a:ln>
                          <a:noFill/>
                        </a:ln>
                        <a:solidFill>
                          <a:srgbClr val="000000"/>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itchFamily="-72" charset="0"/>
                          <a:ea typeface="ＭＳ Ｐゴシック" pitchFamily="-72" charset="-128"/>
                          <a:cs typeface="ＭＳ Ｐゴシック" pitchFamily="-72" charset="-128"/>
                        </a:rPr>
                        <a:t>None</a:t>
                      </a:r>
                      <a:endParaRPr kumimoji="0" lang="en-US" sz="1800" b="0" i="0" u="none" strike="noStrike" cap="none" normalizeH="0" baseline="0">
                        <a:ln>
                          <a:noFill/>
                        </a:ln>
                        <a:solidFill>
                          <a:srgbClr val="000000"/>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pic>
        <p:nvPicPr>
          <p:cNvPr id="49173" name="Rounded Rectangle 7"/>
          <p:cNvPicPr>
            <a:picLocks noChangeArrowheads="1"/>
          </p:cNvPicPr>
          <p:nvPr/>
        </p:nvPicPr>
        <p:blipFill>
          <a:blip r:embed="rId3"/>
          <a:srcRect/>
          <a:stretch>
            <a:fillRect/>
          </a:stretch>
        </p:blipFill>
        <p:spPr bwMode="auto">
          <a:xfrm>
            <a:off x="328613" y="536575"/>
            <a:ext cx="2938462" cy="596900"/>
          </a:xfrm>
          <a:prstGeom prst="rect">
            <a:avLst/>
          </a:prstGeom>
          <a:noFill/>
        </p:spPr>
      </p:pic>
      <p:sp>
        <p:nvSpPr>
          <p:cNvPr id="49174" name="Text Box 22"/>
          <p:cNvSpPr txBox="1">
            <a:spLocks noChangeArrowheads="1"/>
          </p:cNvSpPr>
          <p:nvPr/>
        </p:nvSpPr>
        <p:spPr bwMode="auto">
          <a:xfrm>
            <a:off x="412750" y="593725"/>
            <a:ext cx="3059113" cy="441325"/>
          </a:xfrm>
          <a:prstGeom prst="rect">
            <a:avLst/>
          </a:prstGeom>
          <a:noFill/>
          <a:ln w="9525">
            <a:noFill/>
            <a:miter lim="800000"/>
            <a:headEnd/>
            <a:tailEnd/>
          </a:ln>
        </p:spPr>
        <p:txBody>
          <a:bodyPr anchor="ctr">
            <a:prstTxWarp prst="textNoShape">
              <a:avLst/>
            </a:prstTxWarp>
          </a:bodyPr>
          <a:lstStyle/>
          <a:p>
            <a:pPr>
              <a:tabLst>
                <a:tab pos="463550" algn="l"/>
              </a:tabLst>
            </a:pPr>
            <a:r>
              <a:rPr lang="en-US">
                <a:solidFill>
                  <a:srgbClr val="FFFFFF"/>
                </a:solidFill>
                <a:latin typeface="Arial Narrow" pitchFamily="-72" charset="0"/>
                <a:ea typeface="Arial" pitchFamily="-72" charset="0"/>
                <a:cs typeface="Arial" pitchFamily="-72" charset="0"/>
              </a:rPr>
              <a:t>Non-Exclusive License</a:t>
            </a:r>
            <a:r>
              <a:rPr lang="en-US" sz="2000">
                <a:solidFill>
                  <a:srgbClr val="FFFFFF"/>
                </a:solidFill>
                <a:latin typeface="Arial Narrow" pitchFamily="-72" charset="0"/>
                <a:ea typeface="Arial" pitchFamily="-72" charset="0"/>
                <a:cs typeface="Arial" pitchFamily="-72" charset="0"/>
              </a:rPr>
              <a:t>      </a:t>
            </a:r>
          </a:p>
        </p:txBody>
      </p:sp>
      <p:sp>
        <p:nvSpPr>
          <p:cNvPr id="49179" name="Text Box 27"/>
          <p:cNvSpPr txBox="1">
            <a:spLocks noChangeArrowheads="1"/>
          </p:cNvSpPr>
          <p:nvPr/>
        </p:nvSpPr>
        <p:spPr bwMode="auto">
          <a:xfrm>
            <a:off x="447675" y="1095375"/>
            <a:ext cx="8369300" cy="1917700"/>
          </a:xfrm>
          <a:prstGeom prst="rect">
            <a:avLst/>
          </a:prstGeom>
          <a:noFill/>
          <a:ln w="9525">
            <a:noFill/>
            <a:miter lim="800000"/>
            <a:headEnd/>
            <a:tailEnd/>
          </a:ln>
        </p:spPr>
        <p:txBody>
          <a:bodyPr>
            <a:prstTxWarp prst="textNoShape">
              <a:avLst/>
            </a:prstTxWarp>
            <a:spAutoFit/>
          </a:bodyPr>
          <a:lstStyle/>
          <a:p>
            <a:r>
              <a:rPr lang="en-US" altLang="ja-JP">
                <a:latin typeface="Arial Narrow" pitchFamily="-72" charset="0"/>
                <a:ea typeface="Arial" pitchFamily="-72" charset="0"/>
                <a:cs typeface="Arial" pitchFamily="-72" charset="0"/>
              </a:rPr>
              <a:t>The Licensor grants the Licensee a non-exclusive license  of the Rights for the </a:t>
            </a:r>
            <a:r>
              <a:rPr lang="en-US" altLang="ja-JP" u="sng">
                <a:latin typeface="Arial Narrow" pitchFamily="-72" charset="0"/>
                <a:ea typeface="Arial" pitchFamily="-72" charset="0"/>
                <a:cs typeface="Arial" pitchFamily="-72" charset="0"/>
              </a:rPr>
              <a:t>Territory for the Duration </a:t>
            </a:r>
            <a:r>
              <a:rPr lang="en-US" altLang="ja-JP">
                <a:latin typeface="Arial Narrow" pitchFamily="-72" charset="0"/>
                <a:ea typeface="Arial" pitchFamily="-72" charset="0"/>
                <a:cs typeface="Arial" pitchFamily="-72" charset="0"/>
              </a:rPr>
              <a:t>of This Agreement. The Licensor shall be free to manufacturer and sell the Products in the Territory and appoint other licensees to do so</a:t>
            </a:r>
            <a:r>
              <a:rPr lang="ja-JP" altLang="en-US">
                <a:latin typeface="Arial Narrow" pitchFamily="-72" charset="0"/>
                <a:ea typeface="Arial" pitchFamily="-72" charset="0"/>
                <a:cs typeface="Arial" pitchFamily="-72" charset="0"/>
              </a:rPr>
              <a:t>”</a:t>
            </a:r>
            <a:r>
              <a:rPr lang="en-US" altLang="ja-JP">
                <a:latin typeface="Arial Narrow" pitchFamily="-72" charset="0"/>
                <a:ea typeface="Arial" pitchFamily="-72" charset="0"/>
                <a:cs typeface="Arial" pitchFamily="-72" charset="0"/>
              </a:rPr>
              <a:t>. </a:t>
            </a:r>
          </a:p>
          <a:p>
            <a:r>
              <a:rPr lang="en-US" altLang="ja-JP">
                <a:latin typeface="Arial Narrow" pitchFamily="-72" charset="0"/>
                <a:ea typeface="Arial" pitchFamily="-72" charset="0"/>
                <a:cs typeface="Arial" pitchFamily="-72" charset="0"/>
              </a:rPr>
              <a:t>No option of sublicensing the “Rights” to a third party.</a:t>
            </a:r>
            <a:endParaRPr lang="en-US">
              <a:latin typeface="Arial Narrow" pitchFamily="-72" charset="0"/>
              <a:ea typeface="Arial" pitchFamily="-72" charset="0"/>
              <a:cs typeface="Arial" pitchFamily="-72"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5" name="Text Box 4"/>
          <p:cNvSpPr txBox="1">
            <a:spLocks noChangeArrowheads="1"/>
          </p:cNvSpPr>
          <p:nvPr/>
        </p:nvSpPr>
        <p:spPr bwMode="auto">
          <a:xfrm>
            <a:off x="2767013" y="3694113"/>
            <a:ext cx="3284537" cy="457200"/>
          </a:xfrm>
          <a:prstGeom prst="rect">
            <a:avLst/>
          </a:prstGeom>
          <a:noFill/>
          <a:ln w="9525">
            <a:noFill/>
            <a:miter lim="800000"/>
            <a:headEnd/>
            <a:tailEnd/>
          </a:ln>
        </p:spPr>
        <p:txBody>
          <a:bodyPr>
            <a:prstTxWarp prst="textNoShape">
              <a:avLst/>
            </a:prstTxWarp>
            <a:spAutoFit/>
          </a:bodyPr>
          <a:lstStyle/>
          <a:p>
            <a:pPr algn="ctr"/>
            <a:r>
              <a:rPr lang="en-US" b="1">
                <a:solidFill>
                  <a:srgbClr val="953735"/>
                </a:solidFill>
                <a:latin typeface="Arial Narrow" pitchFamily="-72" charset="0"/>
              </a:rPr>
              <a:t>License Compensation</a:t>
            </a:r>
          </a:p>
        </p:txBody>
      </p:sp>
      <p:sp>
        <p:nvSpPr>
          <p:cNvPr id="23556" name="Text Box 5"/>
          <p:cNvSpPr txBox="1">
            <a:spLocks noChangeArrowheads="1"/>
          </p:cNvSpPr>
          <p:nvPr/>
        </p:nvSpPr>
        <p:spPr bwMode="auto">
          <a:xfrm>
            <a:off x="3319463" y="5748338"/>
            <a:ext cx="2179637" cy="822325"/>
          </a:xfrm>
          <a:prstGeom prst="rect">
            <a:avLst/>
          </a:prstGeom>
          <a:noFill/>
          <a:ln w="9525">
            <a:noFill/>
            <a:miter lim="800000"/>
            <a:headEnd/>
            <a:tailEnd/>
          </a:ln>
        </p:spPr>
        <p:txBody>
          <a:bodyPr>
            <a:prstTxWarp prst="textNoShape">
              <a:avLst/>
            </a:prstTxWarp>
            <a:spAutoFit/>
          </a:bodyPr>
          <a:lstStyle/>
          <a:p>
            <a:pPr algn="ctr"/>
            <a:r>
              <a:rPr lang="en-US" b="1">
                <a:solidFill>
                  <a:srgbClr val="953735"/>
                </a:solidFill>
                <a:latin typeface="Arial Narrow" pitchFamily="-72" charset="0"/>
              </a:rPr>
              <a:t>Diligence</a:t>
            </a:r>
            <a:endParaRPr lang="en-US" b="1">
              <a:latin typeface="Calibri" pitchFamily="-72" charset="0"/>
            </a:endParaRPr>
          </a:p>
          <a:p>
            <a:pPr algn="ctr"/>
            <a:r>
              <a:rPr lang="en-US" b="1">
                <a:latin typeface="Arial Narrow" pitchFamily="-72" charset="0"/>
                <a:ea typeface="Arial" pitchFamily="-72" charset="0"/>
                <a:cs typeface="Arial" pitchFamily="-72" charset="0"/>
              </a:rPr>
              <a:t> Heavy</a:t>
            </a:r>
            <a:endParaRPr lang="en-US" sz="2000">
              <a:latin typeface="Arial Narrow" pitchFamily="-72" charset="0"/>
              <a:ea typeface="Arial" pitchFamily="-72" charset="0"/>
              <a:cs typeface="Arial" pitchFamily="-72" charset="0"/>
            </a:endParaRPr>
          </a:p>
        </p:txBody>
      </p:sp>
      <p:graphicFrame>
        <p:nvGraphicFramePr>
          <p:cNvPr id="51225" name="Group 25"/>
          <p:cNvGraphicFramePr>
            <a:graphicFrameLocks noGrp="1"/>
          </p:cNvGraphicFramePr>
          <p:nvPr/>
        </p:nvGraphicFramePr>
        <p:xfrm>
          <a:off x="1828800" y="4229100"/>
          <a:ext cx="5338763" cy="1455738"/>
        </p:xfrm>
        <a:graphic>
          <a:graphicData uri="http://schemas.openxmlformats.org/drawingml/2006/table">
            <a:tbl>
              <a:tblPr/>
              <a:tblGrid>
                <a:gridCol w="1195388"/>
                <a:gridCol w="1398587"/>
                <a:gridCol w="1427163"/>
                <a:gridCol w="1317625"/>
              </a:tblGrid>
              <a:tr h="731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bg1"/>
                          </a:solidFill>
                          <a:effectLst/>
                          <a:latin typeface="Calibri" pitchFamily="-72" charset="0"/>
                          <a:ea typeface="ＭＳ Ｐゴシック" pitchFamily="-72" charset="-128"/>
                          <a:cs typeface="ＭＳ Ｐゴシック" pitchFamily="-72" charset="-128"/>
                        </a:rPr>
                        <a:t>Upfront</a:t>
                      </a:r>
                      <a:endParaRPr kumimoji="0" lang="en-US" sz="1800" b="1" i="0" u="none" strike="noStrike" cap="none" normalizeH="0" baseline="0">
                        <a:ln>
                          <a:noFill/>
                        </a:ln>
                        <a:solidFill>
                          <a:schemeClr val="bg1"/>
                        </a:solidFill>
                        <a:effectLst/>
                        <a:latin typeface="Arial Narrow"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bg1"/>
                          </a:solidFill>
                          <a:effectLst/>
                          <a:latin typeface="Calibri" pitchFamily="-72" charset="0"/>
                          <a:ea typeface="ＭＳ Ｐゴシック" pitchFamily="-72" charset="-128"/>
                          <a:cs typeface="ＭＳ Ｐゴシック" pitchFamily="-72" charset="-128"/>
                        </a:rPr>
                        <a:t>Milestones Payments</a:t>
                      </a:r>
                      <a:endParaRPr kumimoji="0" lang="en-US" sz="1800" b="1" i="0" u="none" strike="noStrike" cap="none" normalizeH="0" baseline="0">
                        <a:ln>
                          <a:noFill/>
                        </a:ln>
                        <a:solidFill>
                          <a:schemeClr val="bg1"/>
                        </a:solidFill>
                        <a:effectLst/>
                        <a:latin typeface="Arial Narrow"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bg1"/>
                          </a:solidFill>
                          <a:effectLst/>
                          <a:latin typeface="Calibri" pitchFamily="-72" charset="0"/>
                          <a:ea typeface="ＭＳ Ｐゴシック" pitchFamily="-72" charset="-128"/>
                          <a:cs typeface="ＭＳ Ｐゴシック" pitchFamily="-72" charset="-128"/>
                        </a:rPr>
                        <a:t>Running Royalties</a:t>
                      </a:r>
                      <a:endParaRPr kumimoji="0" lang="en-US" sz="1800" b="1" i="0" u="none" strike="noStrike" cap="none" normalizeH="0" baseline="0">
                        <a:ln>
                          <a:noFill/>
                        </a:ln>
                        <a:solidFill>
                          <a:schemeClr val="bg1"/>
                        </a:solidFill>
                        <a:effectLst/>
                        <a:latin typeface="Arial Narrow"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bg1"/>
                          </a:solidFill>
                          <a:effectLst/>
                          <a:latin typeface="Calibri" pitchFamily="-72" charset="0"/>
                          <a:ea typeface="ＭＳ Ｐゴシック" pitchFamily="-72" charset="-128"/>
                          <a:cs typeface="ＭＳ Ｐゴシック" pitchFamily="-72" charset="-128"/>
                        </a:rPr>
                        <a:t>% Sublicense</a:t>
                      </a:r>
                      <a:endParaRPr kumimoji="0" lang="en-US" sz="1800" b="1" i="0" u="none" strike="noStrike" cap="none" normalizeH="0" baseline="0">
                        <a:ln>
                          <a:noFill/>
                        </a:ln>
                        <a:solidFill>
                          <a:schemeClr val="bg1"/>
                        </a:solidFill>
                        <a:effectLst/>
                        <a:latin typeface="Arial Narrow"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r>
              <a:tr h="72390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itchFamily="-72" charset="0"/>
                          <a:ea typeface="ＭＳ Ｐゴシック" pitchFamily="-72" charset="-128"/>
                          <a:cs typeface="ＭＳ Ｐゴシック" pitchFamily="-72" charset="-128"/>
                        </a:rPr>
                        <a:t>High or Equity</a:t>
                      </a:r>
                      <a:endParaRPr kumimoji="0" lang="en-US" sz="1800" b="0" i="0" u="none" strike="noStrike" cap="none" normalizeH="0" baseline="0">
                        <a:ln>
                          <a:noFill/>
                        </a:ln>
                        <a:solidFill>
                          <a:srgbClr val="000000"/>
                        </a:solidFill>
                        <a:effectLst/>
                        <a:latin typeface="Arial Narrow" pitchFamily="-72" charset="0"/>
                        <a:ea typeface="ＭＳ Ｐゴシック" pitchFamily="-72" charset="-128"/>
                        <a:cs typeface="ＭＳ Ｐゴシック" pitchFamily="-72" charset="-128"/>
                      </a:endParaRPr>
                    </a:p>
                  </a:txBody>
                  <a:tcPr marL="12700" marR="12700" marT="12700" marB="0" anchor="b"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itchFamily="-72" charset="0"/>
                          <a:ea typeface="ＭＳ Ｐゴシック" pitchFamily="-72" charset="-128"/>
                          <a:cs typeface="ＭＳ Ｐゴシック" pitchFamily="-72" charset="-128"/>
                        </a:rPr>
                        <a:t>Yes</a:t>
                      </a:r>
                      <a:endParaRPr kumimoji="0" lang="en-US" sz="1800" b="0" i="0" u="none" strike="noStrike" cap="none" normalizeH="0" baseline="0">
                        <a:ln>
                          <a:noFill/>
                        </a:ln>
                        <a:solidFill>
                          <a:srgbClr val="000000"/>
                        </a:solidFill>
                        <a:effectLst/>
                        <a:latin typeface="Arial Narrow" pitchFamily="-72" charset="0"/>
                        <a:ea typeface="ＭＳ Ｐゴシック" pitchFamily="-72" charset="-128"/>
                        <a:cs typeface="ＭＳ Ｐゴシック" pitchFamily="-72" charset="-128"/>
                      </a:endParaRPr>
                    </a:p>
                  </a:txBody>
                  <a:tcPr marL="12700" marR="12700" marT="12700" marB="0" anchor="b"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itchFamily="-72" charset="0"/>
                          <a:ea typeface="ＭＳ Ｐゴシック" pitchFamily="-72" charset="-128"/>
                          <a:cs typeface="ＭＳ Ｐゴシック" pitchFamily="-72" charset="-128"/>
                        </a:rPr>
                        <a:t>Varies</a:t>
                      </a:r>
                      <a:endParaRPr kumimoji="0" lang="en-US" sz="1800" b="0" i="0" u="none" strike="noStrike" cap="none" normalizeH="0" baseline="0">
                        <a:ln>
                          <a:noFill/>
                        </a:ln>
                        <a:solidFill>
                          <a:srgbClr val="000000"/>
                        </a:solidFill>
                        <a:effectLst/>
                        <a:latin typeface="Arial Narrow" pitchFamily="-72" charset="0"/>
                        <a:ea typeface="ＭＳ Ｐゴシック" pitchFamily="-72" charset="-128"/>
                        <a:cs typeface="ＭＳ Ｐゴシック" pitchFamily="-72" charset="-128"/>
                      </a:endParaRPr>
                    </a:p>
                  </a:txBody>
                  <a:tcPr marL="12700" marR="12700" marT="12700" marB="0" anchor="b"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itchFamily="-72" charset="0"/>
                          <a:ea typeface="ＭＳ Ｐゴシック" pitchFamily="-72" charset="-128"/>
                          <a:cs typeface="ＭＳ Ｐゴシック" pitchFamily="-72" charset="-128"/>
                        </a:rPr>
                        <a:t>Yes</a:t>
                      </a:r>
                      <a:endParaRPr kumimoji="0" lang="en-US" sz="1800" b="0" i="0" u="none" strike="noStrike" cap="none" normalizeH="0" baseline="0">
                        <a:ln>
                          <a:noFill/>
                        </a:ln>
                        <a:solidFill>
                          <a:srgbClr val="000000"/>
                        </a:solidFill>
                        <a:effectLst/>
                        <a:latin typeface="Arial Narrow" pitchFamily="-72" charset="0"/>
                        <a:ea typeface="ＭＳ Ｐゴシック" pitchFamily="-72" charset="-128"/>
                        <a:cs typeface="ＭＳ Ｐゴシック" pitchFamily="-72" charset="-128"/>
                      </a:endParaRPr>
                    </a:p>
                  </a:txBody>
                  <a:tcPr marL="12700" marR="12700" marT="12700" marB="0" anchor="b"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sp>
        <p:nvSpPr>
          <p:cNvPr id="8" name="Rounded Rectangle 7"/>
          <p:cNvSpPr/>
          <p:nvPr/>
        </p:nvSpPr>
        <p:spPr>
          <a:xfrm>
            <a:off x="379413" y="874713"/>
            <a:ext cx="8393112" cy="2789237"/>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just">
              <a:tabLst>
                <a:tab pos="463550" algn="l"/>
              </a:tabLst>
            </a:pPr>
            <a:endParaRPr lang="en-US" altLang="ja-JP" sz="1800">
              <a:solidFill>
                <a:schemeClr val="tx1"/>
              </a:solidFill>
              <a:latin typeface="Arial Narrow" pitchFamily="-72" charset="0"/>
              <a:ea typeface="Arial" pitchFamily="-72" charset="0"/>
              <a:cs typeface="Arial" pitchFamily="-72" charset="0"/>
            </a:endParaRPr>
          </a:p>
          <a:p>
            <a:pPr algn="just">
              <a:lnSpc>
                <a:spcPct val="70000"/>
              </a:lnSpc>
              <a:tabLst>
                <a:tab pos="463550" algn="l"/>
              </a:tabLst>
            </a:pPr>
            <a:endParaRPr lang="en-US" sz="1800">
              <a:solidFill>
                <a:schemeClr val="tx1"/>
              </a:solidFill>
              <a:latin typeface="Arial Narrow" pitchFamily="-72" charset="0"/>
              <a:ea typeface="ＭＳ Ｐゴシック" pitchFamily="-72" charset="-128"/>
              <a:cs typeface="ＭＳ Ｐゴシック" pitchFamily="-72" charset="-128"/>
            </a:endParaRPr>
          </a:p>
        </p:txBody>
      </p:sp>
      <p:pic>
        <p:nvPicPr>
          <p:cNvPr id="51221" name="Rounded Rectangle 8"/>
          <p:cNvPicPr>
            <a:picLocks noChangeArrowheads="1"/>
          </p:cNvPicPr>
          <p:nvPr/>
        </p:nvPicPr>
        <p:blipFill>
          <a:blip r:embed="rId3"/>
          <a:srcRect/>
          <a:stretch>
            <a:fillRect/>
          </a:stretch>
        </p:blipFill>
        <p:spPr bwMode="auto">
          <a:xfrm>
            <a:off x="328613" y="527050"/>
            <a:ext cx="2338387" cy="596900"/>
          </a:xfrm>
          <a:prstGeom prst="rect">
            <a:avLst/>
          </a:prstGeom>
          <a:noFill/>
        </p:spPr>
      </p:pic>
      <p:sp>
        <p:nvSpPr>
          <p:cNvPr id="51222" name="Text Box 22"/>
          <p:cNvSpPr txBox="1">
            <a:spLocks noChangeArrowheads="1"/>
          </p:cNvSpPr>
          <p:nvPr/>
        </p:nvSpPr>
        <p:spPr bwMode="auto">
          <a:xfrm>
            <a:off x="401638" y="593725"/>
            <a:ext cx="2439987" cy="441325"/>
          </a:xfrm>
          <a:prstGeom prst="rect">
            <a:avLst/>
          </a:prstGeom>
          <a:noFill/>
          <a:ln w="9525">
            <a:noFill/>
            <a:miter lim="800000"/>
            <a:headEnd/>
            <a:tailEnd/>
          </a:ln>
        </p:spPr>
        <p:txBody>
          <a:bodyPr anchor="ctr">
            <a:prstTxWarp prst="textNoShape">
              <a:avLst/>
            </a:prstTxWarp>
          </a:bodyPr>
          <a:lstStyle/>
          <a:p>
            <a:pPr algn="just">
              <a:lnSpc>
                <a:spcPct val="60000"/>
              </a:lnSpc>
              <a:buFont typeface="Wingdings 2" pitchFamily="-72" charset="2"/>
              <a:buNone/>
              <a:tabLst>
                <a:tab pos="519113" algn="l"/>
                <a:tab pos="1255713" algn="l"/>
              </a:tabLst>
            </a:pPr>
            <a:r>
              <a:rPr lang="en-US">
                <a:solidFill>
                  <a:srgbClr val="FFFFFF"/>
                </a:solidFill>
                <a:latin typeface="Arial Narrow" pitchFamily="-72" charset="0"/>
                <a:ea typeface="Arial" pitchFamily="-72" charset="0"/>
                <a:cs typeface="Arial" pitchFamily="-72" charset="0"/>
              </a:rPr>
              <a:t>Exclusive License</a:t>
            </a:r>
          </a:p>
        </p:txBody>
      </p:sp>
      <p:sp>
        <p:nvSpPr>
          <p:cNvPr id="51226" name="Text Box 26"/>
          <p:cNvSpPr txBox="1">
            <a:spLocks noChangeArrowheads="1"/>
          </p:cNvSpPr>
          <p:nvPr/>
        </p:nvSpPr>
        <p:spPr bwMode="auto">
          <a:xfrm>
            <a:off x="558800" y="1073150"/>
            <a:ext cx="8045450" cy="2647950"/>
          </a:xfrm>
          <a:prstGeom prst="rect">
            <a:avLst/>
          </a:prstGeom>
          <a:noFill/>
          <a:ln w="9525">
            <a:noFill/>
            <a:miter lim="800000"/>
            <a:headEnd/>
            <a:tailEnd/>
          </a:ln>
        </p:spPr>
        <p:txBody>
          <a:bodyPr>
            <a:prstTxWarp prst="textNoShape">
              <a:avLst/>
            </a:prstTxWarp>
            <a:spAutoFit/>
          </a:bodyPr>
          <a:lstStyle/>
          <a:p>
            <a:r>
              <a:rPr lang="ja-JP" altLang="en-US">
                <a:latin typeface="Arial Narrow" pitchFamily="-72" charset="0"/>
                <a:ea typeface="Arial" pitchFamily="-72" charset="0"/>
                <a:cs typeface="Arial" pitchFamily="-72" charset="0"/>
              </a:rPr>
              <a:t>“</a:t>
            </a:r>
            <a:r>
              <a:rPr lang="en-US" altLang="ja-JP">
                <a:latin typeface="Arial Narrow" pitchFamily="-72" charset="0"/>
                <a:ea typeface="Arial" pitchFamily="-72" charset="0"/>
                <a:cs typeface="Arial" pitchFamily="-72" charset="0"/>
              </a:rPr>
              <a:t>The Licensor grants the Licensee an exclusive license of the Rights for the </a:t>
            </a:r>
            <a:r>
              <a:rPr lang="en-US" altLang="ja-JP" u="sng">
                <a:latin typeface="Arial Narrow" pitchFamily="-72" charset="0"/>
                <a:ea typeface="Arial" pitchFamily="-72" charset="0"/>
                <a:cs typeface="Arial" pitchFamily="-72" charset="0"/>
              </a:rPr>
              <a:t>Territory for the Duration </a:t>
            </a:r>
            <a:r>
              <a:rPr lang="en-US" altLang="ja-JP">
                <a:latin typeface="Arial Narrow" pitchFamily="-72" charset="0"/>
                <a:ea typeface="Arial" pitchFamily="-72" charset="0"/>
                <a:cs typeface="Arial" pitchFamily="-72" charset="0"/>
              </a:rPr>
              <a:t>of this Agreement. The Licensor shall not, subject as provided below, actively sell the Products on the Territory nor appoint other licensees for the Territory</a:t>
            </a:r>
            <a:r>
              <a:rPr lang="ja-JP" altLang="en-US">
                <a:latin typeface="Arial Narrow" pitchFamily="-72" charset="0"/>
                <a:ea typeface="Arial" pitchFamily="-72" charset="0"/>
                <a:cs typeface="Arial" pitchFamily="-72" charset="0"/>
              </a:rPr>
              <a:t>”</a:t>
            </a:r>
            <a:r>
              <a:rPr lang="en-US" altLang="ja-JP">
                <a:latin typeface="Arial Narrow" pitchFamily="-72" charset="0"/>
                <a:ea typeface="Arial" pitchFamily="-72" charset="0"/>
                <a:cs typeface="Arial" pitchFamily="-72" charset="0"/>
              </a:rPr>
              <a:t>. </a:t>
            </a:r>
          </a:p>
          <a:p>
            <a:r>
              <a:rPr lang="en-US" altLang="ja-JP">
                <a:latin typeface="Arial Narrow" pitchFamily="-72" charset="0"/>
                <a:ea typeface="Arial" pitchFamily="-72" charset="0"/>
                <a:cs typeface="Arial" pitchFamily="-72" charset="0"/>
              </a:rPr>
              <a:t>Option of sublicensing the “Rights” to a third party.</a:t>
            </a:r>
          </a:p>
          <a:p>
            <a:pPr>
              <a:buFont typeface="Wingdings 2" pitchFamily="-72" charset="2"/>
              <a:buNone/>
            </a:pPr>
            <a:r>
              <a:rPr lang="en-US">
                <a:latin typeface="Arial Narrow" pitchFamily="-72" charset="0"/>
                <a:ea typeface="Arial" pitchFamily="-72" charset="0"/>
                <a:cs typeface="Arial" pitchFamily="-72" charset="0"/>
              </a:rPr>
              <a:t>The licensor could grant the same ”Rights” to different licensees in different territories.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49" name="Content Placeholder 2"/>
          <p:cNvSpPr>
            <a:spLocks noGrp="1"/>
          </p:cNvSpPr>
          <p:nvPr>
            <p:ph idx="1"/>
          </p:nvPr>
        </p:nvSpPr>
        <p:spPr>
          <a:xfrm>
            <a:off x="377825" y="3382963"/>
            <a:ext cx="8110538" cy="2873375"/>
          </a:xfrm>
        </p:spPr>
        <p:txBody>
          <a:bodyPr/>
          <a:lstStyle/>
          <a:p>
            <a:pPr marL="0" indent="0" algn="just" eaLnBrk="1" hangingPunct="1">
              <a:lnSpc>
                <a:spcPct val="90000"/>
              </a:lnSpc>
              <a:spcBef>
                <a:spcPct val="0"/>
              </a:spcBef>
              <a:buFont typeface="Wingdings 2" pitchFamily="-72" charset="2"/>
              <a:buNone/>
              <a:tabLst>
                <a:tab pos="463550" algn="l"/>
              </a:tabLst>
            </a:pPr>
            <a:r>
              <a:rPr lang="en-US" sz="2400" b="1" i="1">
                <a:latin typeface="Arial" pitchFamily="-72" charset="0"/>
                <a:ea typeface="Arial" pitchFamily="-72" charset="0"/>
                <a:cs typeface="Arial" pitchFamily="-72" charset="0"/>
              </a:rPr>
              <a:t>	</a:t>
            </a:r>
            <a:endParaRPr lang="en-US" sz="2400">
              <a:latin typeface="Arial" pitchFamily="-72" charset="0"/>
              <a:ea typeface="Arial" pitchFamily="-72" charset="0"/>
              <a:cs typeface="Arial" pitchFamily="-72" charset="0"/>
            </a:endParaRPr>
          </a:p>
          <a:p>
            <a:pPr marL="0" indent="0" algn="just" eaLnBrk="1" hangingPunct="1">
              <a:lnSpc>
                <a:spcPct val="90000"/>
              </a:lnSpc>
              <a:spcBef>
                <a:spcPct val="0"/>
              </a:spcBef>
              <a:buFont typeface="Wingdings 2" pitchFamily="-72" charset="2"/>
              <a:buNone/>
              <a:tabLst>
                <a:tab pos="463550" algn="l"/>
              </a:tabLst>
            </a:pPr>
            <a:endParaRPr lang="en-US" sz="2400">
              <a:latin typeface="Arial" pitchFamily="-72" charset="0"/>
              <a:ea typeface="Arial" pitchFamily="-72" charset="0"/>
              <a:cs typeface="Arial" pitchFamily="-72" charset="0"/>
            </a:endParaRPr>
          </a:p>
          <a:p>
            <a:pPr marL="0" indent="0" algn="just" eaLnBrk="1" hangingPunct="1">
              <a:lnSpc>
                <a:spcPct val="90000"/>
              </a:lnSpc>
              <a:spcBef>
                <a:spcPct val="0"/>
              </a:spcBef>
              <a:buFont typeface="Wingdings 2" pitchFamily="-72" charset="2"/>
              <a:buNone/>
              <a:tabLst>
                <a:tab pos="463550" algn="l"/>
              </a:tabLst>
            </a:pPr>
            <a:endParaRPr lang="en-US" sz="2400">
              <a:latin typeface="Arial" pitchFamily="-72" charset="0"/>
              <a:ea typeface="Arial" pitchFamily="-72" charset="0"/>
              <a:cs typeface="Arial" pitchFamily="-72" charset="0"/>
            </a:endParaRPr>
          </a:p>
          <a:p>
            <a:pPr marL="0" indent="0" algn="just" eaLnBrk="1" hangingPunct="1">
              <a:lnSpc>
                <a:spcPct val="90000"/>
              </a:lnSpc>
              <a:buFont typeface="Wingdings 2" pitchFamily="-72" charset="2"/>
              <a:buNone/>
              <a:tabLst>
                <a:tab pos="463550" algn="l"/>
              </a:tabLst>
            </a:pPr>
            <a:endParaRPr lang="en-US" sz="2400">
              <a:latin typeface="Arial" pitchFamily="-72" charset="0"/>
              <a:ea typeface="Arial" pitchFamily="-72" charset="0"/>
              <a:cs typeface="Arial" pitchFamily="-72" charset="0"/>
            </a:endParaRPr>
          </a:p>
          <a:p>
            <a:pPr marL="0" indent="0" eaLnBrk="1" hangingPunct="1">
              <a:lnSpc>
                <a:spcPct val="90000"/>
              </a:lnSpc>
              <a:tabLst>
                <a:tab pos="463550" algn="l"/>
              </a:tabLst>
            </a:pPr>
            <a:endParaRPr lang="en-US">
              <a:latin typeface="Gill Sans MT" charset="0"/>
              <a:ea typeface="ＭＳ Ｐゴシック" pitchFamily="-72" charset="-128"/>
              <a:cs typeface="ＭＳ Ｐゴシック" pitchFamily="-72" charset="-128"/>
            </a:endParaRPr>
          </a:p>
        </p:txBody>
      </p:sp>
      <p:sp>
        <p:nvSpPr>
          <p:cNvPr id="5" name="Rounded Rectangle 4"/>
          <p:cNvSpPr/>
          <p:nvPr/>
        </p:nvSpPr>
        <p:spPr>
          <a:xfrm>
            <a:off x="379413" y="855663"/>
            <a:ext cx="8393112" cy="2224087"/>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just">
              <a:lnSpc>
                <a:spcPct val="90000"/>
              </a:lnSpc>
              <a:tabLst>
                <a:tab pos="463550" algn="l"/>
              </a:tabLst>
            </a:pPr>
            <a:r>
              <a:rPr lang="ja-JP" altLang="en-US">
                <a:solidFill>
                  <a:schemeClr val="tx1"/>
                </a:solidFill>
                <a:latin typeface="Arial" pitchFamily="-72" charset="0"/>
                <a:ea typeface="Arial" pitchFamily="-72" charset="0"/>
                <a:cs typeface="Arial" pitchFamily="-72" charset="0"/>
              </a:rPr>
              <a:t>“</a:t>
            </a:r>
            <a:r>
              <a:rPr lang="en-US" altLang="ja-JP">
                <a:solidFill>
                  <a:schemeClr val="tx1"/>
                </a:solidFill>
                <a:latin typeface="Arial" pitchFamily="-72" charset="0"/>
                <a:ea typeface="Arial" pitchFamily="-72" charset="0"/>
                <a:cs typeface="Arial" pitchFamily="-72" charset="0"/>
              </a:rPr>
              <a:t>The Licensor</a:t>
            </a:r>
            <a:r>
              <a:rPr lang="en-US" altLang="ja-JP" b="1" i="1">
                <a:solidFill>
                  <a:schemeClr val="tx1"/>
                </a:solidFill>
                <a:latin typeface="Arial" pitchFamily="-72" charset="0"/>
                <a:ea typeface="Arial" pitchFamily="-72" charset="0"/>
                <a:cs typeface="Arial" pitchFamily="-72" charset="0"/>
              </a:rPr>
              <a:t> </a:t>
            </a:r>
            <a:r>
              <a:rPr lang="en-US" altLang="ja-JP">
                <a:solidFill>
                  <a:schemeClr val="tx1"/>
                </a:solidFill>
                <a:latin typeface="Arial" pitchFamily="-72" charset="0"/>
                <a:ea typeface="Arial" pitchFamily="-72" charset="0"/>
                <a:cs typeface="Arial" pitchFamily="-72" charset="0"/>
              </a:rPr>
              <a:t>grants the Licensee a sole license of the Rights for the Territory for the duration of this Agreement. The Licensor shall not, subject as provided below appoint other licensees for the Territory, but may itself manufacture and sell the Products in the Territory.</a:t>
            </a:r>
          </a:p>
        </p:txBody>
      </p:sp>
      <p:sp>
        <p:nvSpPr>
          <p:cNvPr id="6" name="Rounded Rectangle 5"/>
          <p:cNvSpPr/>
          <p:nvPr/>
        </p:nvSpPr>
        <p:spPr>
          <a:xfrm>
            <a:off x="390454" y="513451"/>
            <a:ext cx="2023590" cy="522755"/>
          </a:xfrm>
          <a:prstGeom prst="roundRect">
            <a:avLst/>
          </a:pr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anchor="ctr">
            <a:prstTxWarp prst="textNoShape">
              <a:avLst/>
            </a:prstTxWarp>
          </a:bodyPr>
          <a:lstStyle/>
          <a:p>
            <a:pPr algn="just">
              <a:lnSpc>
                <a:spcPct val="60000"/>
              </a:lnSpc>
              <a:buFont typeface="Wingdings 2" pitchFamily="-72" charset="2"/>
              <a:buNone/>
              <a:tabLst>
                <a:tab pos="519113" algn="l"/>
                <a:tab pos="1255713" algn="l"/>
              </a:tabLst>
            </a:pPr>
            <a:r>
              <a:rPr lang="en-US">
                <a:solidFill>
                  <a:srgbClr val="FFFFFF"/>
                </a:solidFill>
                <a:latin typeface="Arial Narrow" pitchFamily="-72" charset="0"/>
                <a:ea typeface="Arial" pitchFamily="-72" charset="0"/>
                <a:cs typeface="Arial" pitchFamily="-72" charset="0"/>
              </a:rPr>
              <a:t>Sole License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8445" name="Group 1037"/>
          <p:cNvGrpSpPr>
            <a:grpSpLocks/>
          </p:cNvGrpSpPr>
          <p:nvPr/>
        </p:nvGrpSpPr>
        <p:grpSpPr bwMode="auto">
          <a:xfrm>
            <a:off x="1739900" y="176213"/>
            <a:ext cx="5802313" cy="696912"/>
            <a:chOff x="1180" y="251"/>
            <a:chExt cx="3655" cy="439"/>
          </a:xfrm>
        </p:grpSpPr>
        <p:grpSp>
          <p:nvGrpSpPr>
            <p:cNvPr id="18433" name="Group 17"/>
            <p:cNvGrpSpPr>
              <a:grpSpLocks/>
            </p:cNvGrpSpPr>
            <p:nvPr/>
          </p:nvGrpSpPr>
          <p:grpSpPr bwMode="auto">
            <a:xfrm>
              <a:off x="1236" y="251"/>
              <a:ext cx="3509" cy="439"/>
              <a:chOff x="1962746" y="398497"/>
              <a:chExt cx="5569738" cy="696973"/>
            </a:xfrm>
          </p:grpSpPr>
          <p:sp>
            <p:nvSpPr>
              <p:cNvPr id="14" name="Rounded Rectangle 13"/>
              <p:cNvSpPr/>
              <p:nvPr/>
            </p:nvSpPr>
            <p:spPr>
              <a:xfrm>
                <a:off x="1962746" y="398497"/>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1" name="Rounded Rectangle 10"/>
              <p:cNvSpPr/>
              <p:nvPr/>
            </p:nvSpPr>
            <p:spPr>
              <a:xfrm>
                <a:off x="2192204" y="606583"/>
                <a:ext cx="534028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grpSp>
        <p:sp>
          <p:nvSpPr>
            <p:cNvPr id="18434" name="Text Box 9"/>
            <p:cNvSpPr txBox="1">
              <a:spLocks noChangeArrowheads="1"/>
            </p:cNvSpPr>
            <p:nvPr/>
          </p:nvSpPr>
          <p:spPr bwMode="auto">
            <a:xfrm>
              <a:off x="1180" y="322"/>
              <a:ext cx="3655" cy="365"/>
            </a:xfrm>
            <a:prstGeom prst="rect">
              <a:avLst/>
            </a:prstGeom>
            <a:noFill/>
            <a:ln w="9525">
              <a:noFill/>
              <a:miter lim="800000"/>
              <a:headEnd/>
              <a:tailEnd/>
            </a:ln>
          </p:spPr>
          <p:txBody>
            <a:bodyPr>
              <a:prstTxWarp prst="textNoShape">
                <a:avLst/>
              </a:prstTxWarp>
              <a:spAutoFit/>
            </a:bodyPr>
            <a:lstStyle/>
            <a:p>
              <a:pPr algn="ctr"/>
              <a:r>
                <a:rPr lang="en-US" sz="3200">
                  <a:solidFill>
                    <a:schemeClr val="bg1"/>
                  </a:solidFill>
                  <a:latin typeface="Arial Narrow" pitchFamily="-72" charset="0"/>
                </a:rPr>
                <a:t>What is a License Agreement?</a:t>
              </a:r>
            </a:p>
          </p:txBody>
        </p:sp>
      </p:grpSp>
      <p:sp>
        <p:nvSpPr>
          <p:cNvPr id="8" name="Rounded Rectangle 7"/>
          <p:cNvSpPr/>
          <p:nvPr/>
        </p:nvSpPr>
        <p:spPr>
          <a:xfrm>
            <a:off x="265113" y="5980113"/>
            <a:ext cx="8628062" cy="488950"/>
          </a:xfrm>
          <a:prstGeom prst="round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chor="ctr">
            <a:prstTxWarp prst="textNoShape">
              <a:avLst/>
            </a:prstTxWarp>
          </a:bodyPr>
          <a:lstStyle/>
          <a:p>
            <a:pPr algn="ctr"/>
            <a:r>
              <a:rPr lang="en-US">
                <a:solidFill>
                  <a:srgbClr val="000000"/>
                </a:solidFill>
                <a:latin typeface="Arial Narrow" pitchFamily="-72" charset="0"/>
                <a:ea typeface="ＭＳ Ｐゴシック" pitchFamily="-72" charset="-128"/>
                <a:cs typeface="ＭＳ Ｐゴシック" pitchFamily="-72" charset="-128"/>
              </a:rPr>
              <a:t>Patent, trademark, copyrights, plant variety protection, biological material, know-how</a:t>
            </a:r>
          </a:p>
        </p:txBody>
      </p:sp>
      <p:sp>
        <p:nvSpPr>
          <p:cNvPr id="7" name="Rounded Rectangle 6"/>
          <p:cNvSpPr/>
          <p:nvPr/>
        </p:nvSpPr>
        <p:spPr>
          <a:xfrm>
            <a:off x="198438" y="2154238"/>
            <a:ext cx="8628062" cy="2327275"/>
          </a:xfrm>
          <a:prstGeom prst="round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chor="ctr">
            <a:prstTxWarp prst="textNoShape">
              <a:avLst/>
            </a:prstTxWarp>
          </a:bodyPr>
          <a:lstStyle/>
          <a:p>
            <a:pPr algn="just"/>
            <a:endParaRPr lang="en-US">
              <a:solidFill>
                <a:srgbClr val="000000"/>
              </a:solidFill>
              <a:latin typeface="Arial Narrow" pitchFamily="-72" charset="0"/>
              <a:ea typeface="ＭＳ Ｐゴシック" pitchFamily="-72" charset="-128"/>
              <a:cs typeface="ＭＳ Ｐゴシック" pitchFamily="-72" charset="-128"/>
            </a:endParaRPr>
          </a:p>
          <a:p>
            <a:pPr algn="just"/>
            <a:r>
              <a:rPr lang="en-US">
                <a:solidFill>
                  <a:srgbClr val="000000"/>
                </a:solidFill>
                <a:latin typeface="Arial Narrow" pitchFamily="-72" charset="0"/>
                <a:ea typeface="ＭＳ Ｐゴシック" pitchFamily="-72" charset="-128"/>
                <a:cs typeface="ＭＳ Ｐゴシック" pitchFamily="-72" charset="-128"/>
              </a:rPr>
              <a:t>The transfer of certain </a:t>
            </a:r>
            <a:r>
              <a:rPr lang="en-US" b="1">
                <a:solidFill>
                  <a:schemeClr val="accent2"/>
                </a:solidFill>
                <a:latin typeface="Arial Narrow" pitchFamily="-72" charset="0"/>
                <a:ea typeface="ＭＳ Ｐゴシック" pitchFamily="-72" charset="-128"/>
                <a:cs typeface="ＭＳ Ｐゴシック" pitchFamily="-72" charset="-128"/>
              </a:rPr>
              <a:t>property rights</a:t>
            </a:r>
            <a:r>
              <a:rPr lang="en-US" b="1">
                <a:solidFill>
                  <a:srgbClr val="000000"/>
                </a:solidFill>
                <a:latin typeface="Arial Narrow" pitchFamily="-72" charset="0"/>
                <a:ea typeface="ＭＳ Ｐゴシック" pitchFamily="-72" charset="-128"/>
                <a:cs typeface="ＭＳ Ｐゴシック" pitchFamily="-72" charset="-128"/>
              </a:rPr>
              <a:t> </a:t>
            </a:r>
            <a:r>
              <a:rPr lang="en-US">
                <a:solidFill>
                  <a:srgbClr val="000000"/>
                </a:solidFill>
                <a:latin typeface="Arial Narrow" pitchFamily="-72" charset="0"/>
                <a:ea typeface="ＭＳ Ｐゴシック" pitchFamily="-72" charset="-128"/>
                <a:cs typeface="ＭＳ Ｐゴシック" pitchFamily="-72" charset="-128"/>
              </a:rPr>
              <a:t>between two or more parties under a specified sharing of rights and obligations between those parties. </a:t>
            </a:r>
          </a:p>
          <a:p>
            <a:pPr algn="just"/>
            <a:endParaRPr lang="en-US">
              <a:solidFill>
                <a:srgbClr val="000000"/>
              </a:solidFill>
              <a:latin typeface="Arial Narrow" pitchFamily="-72" charset="0"/>
              <a:ea typeface="ＭＳ Ｐゴシック" pitchFamily="-72" charset="-128"/>
              <a:cs typeface="ＭＳ Ｐゴシック" pitchFamily="-72" charset="-128"/>
            </a:endParaRPr>
          </a:p>
          <a:p>
            <a:pPr algn="just"/>
            <a:r>
              <a:rPr lang="en-US" u="sng">
                <a:solidFill>
                  <a:srgbClr val="000000"/>
                </a:solidFill>
                <a:latin typeface="Arial Narrow" pitchFamily="-72" charset="0"/>
                <a:ea typeface="ＭＳ Ｐゴシック" pitchFamily="-72" charset="-128"/>
                <a:cs typeface="ＭＳ Ｐゴシック" pitchFamily="-72" charset="-128"/>
              </a:rPr>
              <a:t>A license is distinguished from a </a:t>
            </a:r>
            <a:r>
              <a:rPr lang="ja-JP" altLang="en-US" u="sng">
                <a:solidFill>
                  <a:srgbClr val="000000"/>
                </a:solidFill>
                <a:latin typeface="Arial Narrow" pitchFamily="-72" charset="0"/>
                <a:cs typeface="ＭＳ Ｐゴシック" pitchFamily="-72" charset="-128"/>
              </a:rPr>
              <a:t>“</a:t>
            </a:r>
            <a:r>
              <a:rPr lang="en-US" altLang="ja-JP" u="sng">
                <a:solidFill>
                  <a:srgbClr val="000000"/>
                </a:solidFill>
                <a:latin typeface="Arial Narrow" pitchFamily="-72" charset="0"/>
                <a:cs typeface="ＭＳ Ｐゴシック" pitchFamily="-72" charset="-128"/>
              </a:rPr>
              <a:t>sale</a:t>
            </a:r>
            <a:r>
              <a:rPr lang="ja-JP" altLang="en-US" u="sng">
                <a:solidFill>
                  <a:srgbClr val="000000"/>
                </a:solidFill>
                <a:latin typeface="Arial Narrow" pitchFamily="-72" charset="0"/>
                <a:cs typeface="ＭＳ Ｐゴシック" pitchFamily="-72" charset="-128"/>
              </a:rPr>
              <a:t>”</a:t>
            </a:r>
            <a:r>
              <a:rPr lang="en-US" altLang="ja-JP" u="sng">
                <a:solidFill>
                  <a:srgbClr val="000000"/>
                </a:solidFill>
                <a:latin typeface="Arial Narrow" pitchFamily="-72" charset="0"/>
                <a:cs typeface="ＭＳ Ｐゴシック" pitchFamily="-72" charset="-128"/>
              </a:rPr>
              <a:t> in that </a:t>
            </a:r>
            <a:r>
              <a:rPr lang="en-US" u="sng">
                <a:solidFill>
                  <a:srgbClr val="000000"/>
                </a:solidFill>
                <a:latin typeface="Arial Narrow" pitchFamily="-72" charset="0"/>
                <a:ea typeface="ＭＳ Ｐゴシック" pitchFamily="-72" charset="-128"/>
                <a:cs typeface="ＭＳ Ｐゴシック" pitchFamily="-72" charset="-128"/>
              </a:rPr>
              <a:t>ownership of the property does not transfer but remains with the original owner.</a:t>
            </a:r>
            <a:r>
              <a:rPr lang="en-US">
                <a:solidFill>
                  <a:srgbClr val="000000"/>
                </a:solidFill>
                <a:latin typeface="Arial Narrow" pitchFamily="-72" charset="0"/>
                <a:ea typeface="ＭＳ Ｐゴシック" pitchFamily="-72" charset="-128"/>
                <a:cs typeface="ＭＳ Ｐゴシック" pitchFamily="-72" charset="-128"/>
              </a:rPr>
              <a:t>  </a:t>
            </a:r>
          </a:p>
          <a:p>
            <a:pPr algn="just"/>
            <a:endParaRPr lang="en-US">
              <a:solidFill>
                <a:srgbClr val="000000"/>
              </a:solidFill>
              <a:latin typeface="Arial Narrow" pitchFamily="-72" charset="0"/>
              <a:ea typeface="ＭＳ Ｐゴシック" pitchFamily="-72" charset="-128"/>
              <a:cs typeface="ＭＳ Ｐゴシック" pitchFamily="-72" charset="-128"/>
            </a:endParaRPr>
          </a:p>
          <a:p>
            <a:pPr algn="just"/>
            <a:r>
              <a:rPr lang="en-US">
                <a:solidFill>
                  <a:srgbClr val="000000"/>
                </a:solidFill>
                <a:latin typeface="Arial Narrow" pitchFamily="-72" charset="0"/>
                <a:ea typeface="ＭＳ Ｐゴシック" pitchFamily="-72" charset="-128"/>
                <a:cs typeface="ＭＳ Ｐゴシック" pitchFamily="-72" charset="-128"/>
              </a:rPr>
              <a:t>In a license, the  owner, called the </a:t>
            </a:r>
            <a:r>
              <a:rPr lang="en-US" b="1" i="1">
                <a:solidFill>
                  <a:schemeClr val="accent2"/>
                </a:solidFill>
                <a:latin typeface="Arial Narrow" pitchFamily="-72" charset="0"/>
                <a:ea typeface="ＭＳ Ｐゴシック" pitchFamily="-72" charset="-128"/>
                <a:cs typeface="ＭＳ Ｐゴシック" pitchFamily="-72" charset="-128"/>
              </a:rPr>
              <a:t>licensor</a:t>
            </a:r>
            <a:r>
              <a:rPr lang="en-US">
                <a:solidFill>
                  <a:srgbClr val="000000"/>
                </a:solidFill>
                <a:latin typeface="Arial Narrow" pitchFamily="-72" charset="0"/>
                <a:ea typeface="ＭＳ Ｐゴシック" pitchFamily="-72" charset="-128"/>
                <a:cs typeface="ＭＳ Ｐゴシック" pitchFamily="-72" charset="-128"/>
              </a:rPr>
              <a:t>, transfers certain rights of possession and use (but not ownership) to the recipient of those rights, the </a:t>
            </a:r>
            <a:r>
              <a:rPr lang="en-US" b="1" i="1">
                <a:solidFill>
                  <a:schemeClr val="accent2"/>
                </a:solidFill>
                <a:latin typeface="Arial Narrow" pitchFamily="-72" charset="0"/>
                <a:ea typeface="ＭＳ Ｐゴシック" pitchFamily="-72" charset="-128"/>
                <a:cs typeface="ＭＳ Ｐゴシック" pitchFamily="-72" charset="-128"/>
              </a:rPr>
              <a:t>licensee</a:t>
            </a:r>
            <a:r>
              <a:rPr lang="en-US">
                <a:solidFill>
                  <a:srgbClr val="000000"/>
                </a:solidFill>
                <a:latin typeface="Arial Narrow" pitchFamily="-72" charset="0"/>
                <a:ea typeface="ＭＳ Ｐゴシック" pitchFamily="-72" charset="-128"/>
                <a:cs typeface="ＭＳ Ｐゴシック" pitchFamily="-72" charset="-128"/>
              </a:rPr>
              <a:t>.</a:t>
            </a:r>
          </a:p>
          <a:p>
            <a:pPr algn="ctr"/>
            <a:endParaRPr lang="en-US">
              <a:solidFill>
                <a:srgbClr val="000000"/>
              </a:solidFill>
              <a:ea typeface="ＭＳ Ｐゴシック" pitchFamily="-72" charset="-128"/>
              <a:cs typeface="ＭＳ Ｐゴシック" pitchFamily="-72" charset="-128"/>
            </a:endParaRPr>
          </a:p>
        </p:txBody>
      </p:sp>
      <p:sp>
        <p:nvSpPr>
          <p:cNvPr id="4" name="Rounded Rectangle 3"/>
          <p:cNvSpPr/>
          <p:nvPr/>
        </p:nvSpPr>
        <p:spPr>
          <a:xfrm>
            <a:off x="188913" y="968375"/>
            <a:ext cx="2579687" cy="700088"/>
          </a:xfrm>
          <a:prstGeom prst="roundRect">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r>
              <a:rPr lang="en-US" b="1" i="1" u="sng">
                <a:solidFill>
                  <a:srgbClr val="FFFFFF"/>
                </a:solidFill>
                <a:latin typeface="Arial Narrow" pitchFamily="-72" charset="0"/>
                <a:ea typeface="ＭＳ Ｐゴシック" pitchFamily="-72" charset="-128"/>
                <a:cs typeface="ＭＳ Ｐゴシック" pitchFamily="-72" charset="-128"/>
              </a:rPr>
              <a:t>License Agreement</a:t>
            </a:r>
            <a:endParaRPr lang="en-US" sz="2000" b="1" i="1" u="sng">
              <a:solidFill>
                <a:srgbClr val="FFFFFF"/>
              </a:solidFill>
              <a:latin typeface="Arial Narrow" pitchFamily="-72" charset="0"/>
              <a:ea typeface="ＭＳ Ｐゴシック" pitchFamily="-72" charset="-128"/>
              <a:cs typeface="ＭＳ Ｐゴシック" pitchFamily="-72" charset="-128"/>
            </a:endParaRPr>
          </a:p>
        </p:txBody>
      </p:sp>
      <p:sp>
        <p:nvSpPr>
          <p:cNvPr id="5" name="Rounded Rectangle 4"/>
          <p:cNvSpPr/>
          <p:nvPr/>
        </p:nvSpPr>
        <p:spPr>
          <a:xfrm>
            <a:off x="206375" y="5153025"/>
            <a:ext cx="2538413" cy="628650"/>
          </a:xfrm>
          <a:prstGeom prst="roundRect">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r>
              <a:rPr lang="en-US" b="1" i="1" u="sng">
                <a:solidFill>
                  <a:srgbClr val="FFFFFF"/>
                </a:solidFill>
                <a:latin typeface="Arial Narrow" pitchFamily="-72" charset="0"/>
                <a:ea typeface="ＭＳ Ｐゴシック" pitchFamily="-72" charset="-128"/>
                <a:cs typeface="ＭＳ Ｐゴシック" pitchFamily="-72" charset="-128"/>
              </a:rPr>
              <a:t>Property Rights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Text Box 3"/>
          <p:cNvSpPr txBox="1">
            <a:spLocks noChangeArrowheads="1"/>
          </p:cNvSpPr>
          <p:nvPr/>
        </p:nvSpPr>
        <p:spPr bwMode="auto">
          <a:xfrm>
            <a:off x="2655888" y="795338"/>
            <a:ext cx="3282950" cy="457200"/>
          </a:xfrm>
          <a:prstGeom prst="rect">
            <a:avLst/>
          </a:prstGeom>
          <a:noFill/>
          <a:ln w="9525">
            <a:noFill/>
            <a:miter lim="800000"/>
            <a:headEnd/>
            <a:tailEnd/>
          </a:ln>
        </p:spPr>
        <p:txBody>
          <a:bodyPr wrap="none">
            <a:prstTxWarp prst="textNoShape">
              <a:avLst/>
            </a:prstTxWarp>
            <a:spAutoFit/>
          </a:bodyPr>
          <a:lstStyle/>
          <a:p>
            <a:pPr>
              <a:defRPr/>
            </a:pPr>
            <a:r>
              <a:rPr lang="en-US" dirty="0" err="1">
                <a:solidFill>
                  <a:schemeClr val="accent1">
                    <a:lumMod val="75000"/>
                  </a:schemeClr>
                </a:solidFill>
                <a:latin typeface="Arial Narrow" pitchFamily="34" charset="0"/>
                <a:ea typeface="ＭＳ Ｐゴシック" pitchFamily="84" charset="-128"/>
                <a:cs typeface="ＭＳ Ｐゴシック" pitchFamily="84" charset="-128"/>
              </a:rPr>
              <a:t>Bayh</a:t>
            </a:r>
            <a:r>
              <a:rPr lang="en-US" dirty="0">
                <a:solidFill>
                  <a:schemeClr val="accent1">
                    <a:lumMod val="75000"/>
                  </a:schemeClr>
                </a:solidFill>
                <a:latin typeface="Arial Narrow" pitchFamily="34" charset="0"/>
                <a:ea typeface="ＭＳ Ｐゴシック" pitchFamily="84" charset="-128"/>
                <a:cs typeface="ＭＳ Ｐゴシック" pitchFamily="84" charset="-128"/>
              </a:rPr>
              <a:t>-Dole act requirements</a:t>
            </a:r>
          </a:p>
        </p:txBody>
      </p:sp>
      <p:sp>
        <p:nvSpPr>
          <p:cNvPr id="55298" name="Text Box 5"/>
          <p:cNvSpPr txBox="1">
            <a:spLocks noChangeArrowheads="1"/>
          </p:cNvSpPr>
          <p:nvPr/>
        </p:nvSpPr>
        <p:spPr bwMode="auto">
          <a:xfrm>
            <a:off x="139700" y="1268413"/>
            <a:ext cx="9056688" cy="641350"/>
          </a:xfrm>
          <a:prstGeom prst="rect">
            <a:avLst/>
          </a:prstGeom>
          <a:noFill/>
          <a:ln w="9525">
            <a:noFill/>
            <a:miter lim="800000"/>
            <a:headEnd/>
            <a:tailEnd/>
          </a:ln>
        </p:spPr>
        <p:txBody>
          <a:bodyPr>
            <a:prstTxWarp prst="textNoShape">
              <a:avLst/>
            </a:prstTxWarp>
            <a:spAutoFit/>
          </a:bodyPr>
          <a:lstStyle/>
          <a:p>
            <a:pPr marL="457200" indent="-457200" algn="ctr"/>
            <a:r>
              <a:rPr lang="en-US" sz="1800">
                <a:latin typeface="Arial Narrow" pitchFamily="-72" charset="0"/>
              </a:rPr>
              <a:t>Bayh-Dole act (1980) allowed institutions to patent discoveries made with federal $--but caveats </a:t>
            </a:r>
          </a:p>
          <a:p>
            <a:pPr marL="457200" indent="-457200" algn="ctr"/>
            <a:r>
              <a:rPr lang="en-US" sz="1800">
                <a:latin typeface="Arial Narrow" pitchFamily="-72" charset="0"/>
              </a:rPr>
              <a:t>attached to licensing those patents:</a:t>
            </a:r>
          </a:p>
        </p:txBody>
      </p:sp>
      <p:sp>
        <p:nvSpPr>
          <p:cNvPr id="32773" name="Text Box 5"/>
          <p:cNvSpPr txBox="1">
            <a:spLocks noChangeArrowheads="1"/>
          </p:cNvSpPr>
          <p:nvPr/>
        </p:nvSpPr>
        <p:spPr bwMode="auto">
          <a:xfrm>
            <a:off x="6469063" y="4267200"/>
            <a:ext cx="1558925" cy="457200"/>
          </a:xfrm>
          <a:prstGeom prst="rect">
            <a:avLst/>
          </a:prstGeom>
          <a:noFill/>
          <a:ln w="9525">
            <a:noFill/>
            <a:miter lim="800000"/>
            <a:headEnd/>
            <a:tailEnd/>
          </a:ln>
        </p:spPr>
        <p:txBody>
          <a:bodyPr wrap="none">
            <a:prstTxWarp prst="textNoShape">
              <a:avLst/>
            </a:prstTxWarp>
            <a:spAutoFit/>
          </a:bodyPr>
          <a:lstStyle/>
          <a:p>
            <a:pPr algn="ctr"/>
            <a:r>
              <a:rPr lang="en-US">
                <a:solidFill>
                  <a:srgbClr val="376092"/>
                </a:solidFill>
                <a:latin typeface="Arial Narrow" pitchFamily="-72" charset="0"/>
              </a:rPr>
              <a:t>Government</a:t>
            </a:r>
          </a:p>
        </p:txBody>
      </p:sp>
      <p:sp>
        <p:nvSpPr>
          <p:cNvPr id="32774" name="AutoShape 6"/>
          <p:cNvSpPr>
            <a:spLocks noChangeArrowheads="1"/>
          </p:cNvSpPr>
          <p:nvPr/>
        </p:nvSpPr>
        <p:spPr bwMode="auto">
          <a:xfrm>
            <a:off x="3684300" y="4240778"/>
            <a:ext cx="1371600" cy="457199"/>
          </a:xfrm>
          <a:prstGeom prst="leftRightArrow">
            <a:avLst>
              <a:gd name="adj1" fmla="val 50000"/>
              <a:gd name="adj2" fmla="val 60000"/>
            </a:avLst>
          </a:prstGeom>
          <a:solidFill>
            <a:srgbClr val="A4001D"/>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prstTxWarp prst="textNoShape">
              <a:avLst/>
            </a:prstTxWarp>
          </a:bodyPr>
          <a:lstStyle/>
          <a:p>
            <a:pPr algn="ctr">
              <a:defRPr/>
            </a:pPr>
            <a:endParaRPr lang="en-US" sz="1800">
              <a:solidFill>
                <a:srgbClr val="A4001D"/>
              </a:solidFill>
              <a:latin typeface="Calibri" pitchFamily="84" charset="0"/>
              <a:ea typeface="ＭＳ Ｐゴシック" pitchFamily="84" charset="-128"/>
              <a:cs typeface="ＭＳ Ｐゴシック" pitchFamily="84" charset="-128"/>
            </a:endParaRPr>
          </a:p>
        </p:txBody>
      </p:sp>
      <p:sp>
        <p:nvSpPr>
          <p:cNvPr id="12" name="Rounded Rectangle 11"/>
          <p:cNvSpPr/>
          <p:nvPr/>
        </p:nvSpPr>
        <p:spPr>
          <a:xfrm>
            <a:off x="2341153" y="134896"/>
            <a:ext cx="3756300"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3" name="Rounded Rectangle 12"/>
          <p:cNvSpPr/>
          <p:nvPr/>
        </p:nvSpPr>
        <p:spPr>
          <a:xfrm>
            <a:off x="2570610" y="296802"/>
            <a:ext cx="3756299"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3200" dirty="0">
                <a:latin typeface="Arial Narrow" pitchFamily="34" charset="0"/>
              </a:rPr>
              <a:t>University as Licensor</a:t>
            </a:r>
          </a:p>
        </p:txBody>
      </p:sp>
      <p:sp>
        <p:nvSpPr>
          <p:cNvPr id="15" name="Rounded Rectangle 14"/>
          <p:cNvSpPr/>
          <p:nvPr/>
        </p:nvSpPr>
        <p:spPr>
          <a:xfrm>
            <a:off x="5218113" y="3981450"/>
            <a:ext cx="1314450" cy="1201738"/>
          </a:xfrm>
          <a:prstGeom prst="roundRect">
            <a:avLst>
              <a:gd name="adj" fmla="val 10000"/>
            </a:avLst>
          </a:prstGeom>
          <a:blipFill rotWithShape="0">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Rounded Rectangle 15"/>
          <p:cNvSpPr/>
          <p:nvPr/>
        </p:nvSpPr>
        <p:spPr>
          <a:xfrm>
            <a:off x="2238375" y="3983038"/>
            <a:ext cx="1309688" cy="1185862"/>
          </a:xfrm>
          <a:prstGeom prst="roundRect">
            <a:avLst>
              <a:gd name="adj" fmla="val 10000"/>
            </a:avLst>
          </a:prstGeom>
          <a:blipFill rotWithShape="0">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8" name="Text Box 5"/>
          <p:cNvSpPr txBox="1">
            <a:spLocks noChangeArrowheads="1"/>
          </p:cNvSpPr>
          <p:nvPr/>
        </p:nvSpPr>
        <p:spPr bwMode="auto">
          <a:xfrm>
            <a:off x="971550" y="4267200"/>
            <a:ext cx="1281113" cy="457200"/>
          </a:xfrm>
          <a:prstGeom prst="rect">
            <a:avLst/>
          </a:prstGeom>
          <a:noFill/>
          <a:ln w="9525">
            <a:noFill/>
            <a:miter lim="800000"/>
            <a:headEnd/>
            <a:tailEnd/>
          </a:ln>
        </p:spPr>
        <p:txBody>
          <a:bodyPr wrap="none">
            <a:prstTxWarp prst="textNoShape">
              <a:avLst/>
            </a:prstTxWarp>
            <a:spAutoFit/>
          </a:bodyPr>
          <a:lstStyle/>
          <a:p>
            <a:pPr algn="ctr"/>
            <a:r>
              <a:rPr lang="en-US">
                <a:solidFill>
                  <a:srgbClr val="376092"/>
                </a:solidFill>
                <a:latin typeface="Arial Narrow" pitchFamily="-72" charset="0"/>
              </a:rPr>
              <a:t>University</a:t>
            </a:r>
          </a:p>
        </p:txBody>
      </p:sp>
      <p:grpSp>
        <p:nvGrpSpPr>
          <p:cNvPr id="55318" name="Group 22"/>
          <p:cNvGrpSpPr>
            <a:grpSpLocks/>
          </p:cNvGrpSpPr>
          <p:nvPr/>
        </p:nvGrpSpPr>
        <p:grpSpPr bwMode="auto">
          <a:xfrm>
            <a:off x="69850" y="1957388"/>
            <a:ext cx="9032875" cy="1989137"/>
            <a:chOff x="44" y="1233"/>
            <a:chExt cx="5690" cy="1253"/>
          </a:xfrm>
        </p:grpSpPr>
        <p:sp>
          <p:nvSpPr>
            <p:cNvPr id="20" name="Rounded Rectangle 19"/>
            <p:cNvSpPr/>
            <p:nvPr/>
          </p:nvSpPr>
          <p:spPr>
            <a:xfrm>
              <a:off x="44" y="1233"/>
              <a:ext cx="5662" cy="1253"/>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marL="342900" indent="-342900">
                <a:buFontTx/>
                <a:buAutoNum type="arabicPeriod"/>
              </a:pPr>
              <a:endParaRPr lang="en-US" sz="1800">
                <a:solidFill>
                  <a:schemeClr val="tx1"/>
                </a:solidFill>
                <a:latin typeface="Arial Narrow" pitchFamily="-72" charset="0"/>
                <a:ea typeface="ＭＳ Ｐゴシック" pitchFamily="-72" charset="-128"/>
                <a:cs typeface="ＭＳ Ｐゴシック" pitchFamily="-72" charset="-128"/>
              </a:endParaRPr>
            </a:p>
            <a:p>
              <a:pPr marL="342900" indent="-342900">
                <a:buFontTx/>
                <a:buAutoNum type="arabicPeriod"/>
              </a:pPr>
              <a:endParaRPr lang="en-US" sz="1800">
                <a:solidFill>
                  <a:schemeClr val="tx1"/>
                </a:solidFill>
                <a:ea typeface="ＭＳ Ｐゴシック" pitchFamily="-72" charset="-128"/>
                <a:cs typeface="ＭＳ Ｐゴシック" pitchFamily="-72" charset="-128"/>
              </a:endParaRPr>
            </a:p>
            <a:p>
              <a:pPr marL="342900" indent="-342900" algn="ctr"/>
              <a:endParaRPr lang="en-US" sz="1800">
                <a:solidFill>
                  <a:srgbClr val="FFFFFF"/>
                </a:solidFill>
                <a:ea typeface="ＭＳ Ｐゴシック" pitchFamily="-72" charset="-128"/>
                <a:cs typeface="ＭＳ Ｐゴシック" pitchFamily="-72" charset="-128"/>
              </a:endParaRPr>
            </a:p>
          </p:txBody>
        </p:sp>
        <p:sp>
          <p:nvSpPr>
            <p:cNvPr id="55315" name="Text Box 19"/>
            <p:cNvSpPr txBox="1">
              <a:spLocks noChangeArrowheads="1"/>
            </p:cNvSpPr>
            <p:nvPr/>
          </p:nvSpPr>
          <p:spPr bwMode="auto">
            <a:xfrm>
              <a:off x="44" y="1241"/>
              <a:ext cx="5690" cy="1208"/>
            </a:xfrm>
            <a:prstGeom prst="rect">
              <a:avLst/>
            </a:prstGeom>
            <a:noFill/>
            <a:ln w="9525">
              <a:noFill/>
              <a:miter lim="800000"/>
              <a:headEnd/>
              <a:tailEnd/>
            </a:ln>
          </p:spPr>
          <p:txBody>
            <a:bodyPr wrap="none">
              <a:prstTxWarp prst="textNoShape">
                <a:avLst/>
              </a:prstTxWarp>
              <a:spAutoFit/>
            </a:bodyPr>
            <a:lstStyle/>
            <a:p>
              <a:pPr marL="457200" indent="-457200">
                <a:buFontTx/>
                <a:buAutoNum type="arabicPeriod"/>
              </a:pPr>
              <a:r>
                <a:rPr lang="en-US">
                  <a:latin typeface="Arial Narrow" pitchFamily="-72" charset="0"/>
                </a:rPr>
                <a:t>Preference for US companies; small business over large</a:t>
              </a:r>
              <a:endParaRPr lang="en-US">
                <a:latin typeface="Calibri" pitchFamily="-72" charset="0"/>
              </a:endParaRPr>
            </a:p>
            <a:p>
              <a:pPr marL="457200" indent="-457200">
                <a:buFontTx/>
                <a:buAutoNum type="arabicPeriod"/>
              </a:pPr>
              <a:r>
                <a:rPr lang="en-US">
                  <a:latin typeface="Arial Narrow" pitchFamily="-72" charset="0"/>
                </a:rPr>
                <a:t>No assignment of rights (license instead)</a:t>
              </a:r>
              <a:endParaRPr lang="en-US">
                <a:latin typeface="Calibri" pitchFamily="-72" charset="0"/>
              </a:endParaRPr>
            </a:p>
            <a:p>
              <a:pPr marL="457200" indent="-457200">
                <a:buFontTx/>
                <a:buAutoNum type="arabicPeriod"/>
              </a:pPr>
              <a:r>
                <a:rPr lang="en-US">
                  <a:latin typeface="Arial Narrow" pitchFamily="-72" charset="0"/>
                </a:rPr>
                <a:t>Grant non-exclusive rights to US Gov</a:t>
              </a:r>
              <a:r>
                <a:rPr lang="en-US" altLang="ja-JP">
                  <a:latin typeface="Arial Narrow" pitchFamily="-72" charset="0"/>
                </a:rPr>
                <a:t>ernment</a:t>
              </a:r>
              <a:endParaRPr lang="en-US" altLang="ja-JP">
                <a:latin typeface="Calibri" pitchFamily="-72" charset="0"/>
              </a:endParaRPr>
            </a:p>
            <a:p>
              <a:pPr marL="457200" indent="-457200">
                <a:buFontTx/>
                <a:buAutoNum type="arabicPeriod"/>
              </a:pPr>
              <a:r>
                <a:rPr lang="en-US">
                  <a:latin typeface="Arial Narrow" pitchFamily="-72" charset="0"/>
                </a:rPr>
                <a:t>Distribution of $ to inventors</a:t>
              </a:r>
              <a:endParaRPr lang="en-US">
                <a:latin typeface="Calibri" pitchFamily="-72" charset="0"/>
              </a:endParaRPr>
            </a:p>
            <a:p>
              <a:pPr marL="457200" indent="-457200">
                <a:buFontTx/>
                <a:buAutoNum type="arabicPeriod"/>
              </a:pPr>
              <a:r>
                <a:rPr lang="en-US">
                  <a:latin typeface="Arial Narrow" pitchFamily="-72" charset="0"/>
                </a:rPr>
                <a:t>Actively promote commercialization of inventions (diligence, non-exclusivity)</a:t>
              </a:r>
            </a:p>
          </p:txBody>
        </p:sp>
      </p:grpSp>
      <p:sp>
        <p:nvSpPr>
          <p:cNvPr id="55316" name="Rectangle 20"/>
          <p:cNvSpPr>
            <a:spLocks noChangeArrowheads="1"/>
          </p:cNvSpPr>
          <p:nvPr/>
        </p:nvSpPr>
        <p:spPr bwMode="auto">
          <a:xfrm>
            <a:off x="8670925" y="1335088"/>
            <a:ext cx="184150" cy="457200"/>
          </a:xfrm>
          <a:prstGeom prst="rect">
            <a:avLst/>
          </a:prstGeom>
          <a:noFill/>
          <a:ln w="9525">
            <a:noFill/>
            <a:miter lim="800000"/>
            <a:headEnd/>
            <a:tailEnd/>
          </a:ln>
        </p:spPr>
        <p:txBody>
          <a:bodyPr wrap="none">
            <a:prstTxWarp prst="textNoShape">
              <a:avLst/>
            </a:prstTxWarp>
            <a:spAutoFit/>
          </a:bodyPr>
          <a:lstStyle/>
          <a:p>
            <a:endParaRPr lang="en-US"/>
          </a:p>
        </p:txBody>
      </p:sp>
      <p:grpSp>
        <p:nvGrpSpPr>
          <p:cNvPr id="55319" name="Group 23"/>
          <p:cNvGrpSpPr>
            <a:grpSpLocks/>
          </p:cNvGrpSpPr>
          <p:nvPr/>
        </p:nvGrpSpPr>
        <p:grpSpPr bwMode="auto">
          <a:xfrm>
            <a:off x="241300" y="5229225"/>
            <a:ext cx="8689975" cy="1430338"/>
            <a:chOff x="217" y="3294"/>
            <a:chExt cx="5474" cy="901"/>
          </a:xfrm>
        </p:grpSpPr>
        <p:sp>
          <p:nvSpPr>
            <p:cNvPr id="19" name="Rounded Rectangle 18"/>
            <p:cNvSpPr/>
            <p:nvPr/>
          </p:nvSpPr>
          <p:spPr>
            <a:xfrm>
              <a:off x="217" y="3294"/>
              <a:ext cx="5474" cy="901"/>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55317" name="Text Box 21"/>
            <p:cNvSpPr txBox="1">
              <a:spLocks noChangeArrowheads="1"/>
            </p:cNvSpPr>
            <p:nvPr/>
          </p:nvSpPr>
          <p:spPr bwMode="auto">
            <a:xfrm>
              <a:off x="325" y="3388"/>
              <a:ext cx="5343" cy="725"/>
            </a:xfrm>
            <a:prstGeom prst="rect">
              <a:avLst/>
            </a:prstGeom>
            <a:noFill/>
            <a:ln w="9525">
              <a:noFill/>
              <a:miter lim="800000"/>
              <a:headEnd/>
              <a:tailEnd/>
            </a:ln>
          </p:spPr>
          <p:txBody>
            <a:bodyPr>
              <a:prstTxWarp prst="textNoShape">
                <a:avLst/>
              </a:prstTxWarp>
              <a:spAutoFit/>
            </a:bodyPr>
            <a:lstStyle/>
            <a:p>
              <a:pPr>
                <a:lnSpc>
                  <a:spcPct val="90000"/>
                </a:lnSpc>
                <a:spcBef>
                  <a:spcPct val="20000"/>
                </a:spcBef>
                <a:buFont typeface="Arial" pitchFamily="-72" charset="0"/>
                <a:buChar char="•"/>
              </a:pPr>
              <a:r>
                <a:rPr lang="en-US">
                  <a:latin typeface="Arial Narrow" pitchFamily="-72" charset="0"/>
                </a:rPr>
                <a:t>Created uniform patent policy regarding inventions made under federally-funded research programs</a:t>
              </a:r>
            </a:p>
            <a:p>
              <a:pPr>
                <a:lnSpc>
                  <a:spcPct val="90000"/>
                </a:lnSpc>
                <a:spcBef>
                  <a:spcPct val="20000"/>
                </a:spcBef>
                <a:buFont typeface="Arial" pitchFamily="-72" charset="0"/>
                <a:buChar char="•"/>
              </a:pPr>
              <a:r>
                <a:rPr lang="en-US">
                  <a:latin typeface="Arial Narrow" pitchFamily="-72" charset="0"/>
                </a:rPr>
                <a:t>Encouraged universities to participate in technology transfer activities</a:t>
              </a: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56" name="Diagram 155"/>
          <p:cNvGraphicFramePr/>
          <p:nvPr/>
        </p:nvGraphicFramePr>
        <p:xfrm>
          <a:off x="-585602" y="297779"/>
          <a:ext cx="10089778" cy="4298498"/>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592012" name="Rectangle 140"/>
          <p:cNvSpPr>
            <a:spLocks noChangeArrowheads="1"/>
          </p:cNvSpPr>
          <p:nvPr/>
        </p:nvSpPr>
        <p:spPr bwMode="auto">
          <a:xfrm>
            <a:off x="1074738" y="4649788"/>
            <a:ext cx="1993900" cy="955675"/>
          </a:xfrm>
          <a:prstGeom prst="rect">
            <a:avLst/>
          </a:prstGeom>
          <a:noFill/>
          <a:ln>
            <a:noFill/>
          </a:ln>
          <a:effectLst/>
          <a:extLst>
            <a:ext uri="{909E8E84-426E-40dd-AFC4-6F175D3DCCD1}"/>
            <a:ext uri="{91240B29-F687-4f45-9708-019B960494DF}"/>
            <a:ext uri="{AF507438-7753-43e0-B8FC-AC1667EBCBE1}"/>
          </a:extLst>
        </p:spPr>
        <p:txBody>
          <a:bodyPr lIns="92075" tIns="46038" rIns="92075" bIns="46038">
            <a:prstTxWarp prst="textNoShape">
              <a:avLst/>
            </a:prstTxWarp>
            <a:spAutoFit/>
          </a:bodyPr>
          <a:lstStyle/>
          <a:p>
            <a:pPr>
              <a:lnSpc>
                <a:spcPts val="1700"/>
              </a:lnSpc>
            </a:pPr>
            <a:r>
              <a:rPr lang="en-US" sz="2000" b="1">
                <a:latin typeface="Arial Narrow" pitchFamily="-72" charset="0"/>
              </a:rPr>
              <a:t>Invention disclosure &amp; </a:t>
            </a:r>
          </a:p>
          <a:p>
            <a:pPr>
              <a:lnSpc>
                <a:spcPts val="1700"/>
              </a:lnSpc>
            </a:pPr>
            <a:r>
              <a:rPr lang="en-US" sz="2000" b="1">
                <a:latin typeface="Arial Narrow" pitchFamily="-72" charset="0"/>
              </a:rPr>
              <a:t>assignment of rights</a:t>
            </a:r>
          </a:p>
        </p:txBody>
      </p:sp>
      <p:sp>
        <p:nvSpPr>
          <p:cNvPr id="592013" name="Rectangle 141"/>
          <p:cNvSpPr>
            <a:spLocks noChangeArrowheads="1"/>
          </p:cNvSpPr>
          <p:nvPr/>
        </p:nvSpPr>
        <p:spPr bwMode="auto">
          <a:xfrm>
            <a:off x="5934075" y="4687888"/>
            <a:ext cx="1446213" cy="701675"/>
          </a:xfrm>
          <a:prstGeom prst="rect">
            <a:avLst/>
          </a:prstGeom>
          <a:noFill/>
          <a:ln>
            <a:noFill/>
          </a:ln>
          <a:effectLst/>
          <a:extLst>
            <a:ext uri="{909E8E84-426E-40dd-AFC4-6F175D3DCCD1}"/>
            <a:ext uri="{91240B29-F687-4f45-9708-019B960494DF}"/>
            <a:ext uri="{AF507438-7753-43e0-B8FC-AC1667EBCBE1}"/>
          </a:extLst>
        </p:spPr>
        <p:txBody>
          <a:bodyPr lIns="92075" tIns="46038" rIns="92075" bIns="46038">
            <a:prstTxWarp prst="textNoShape">
              <a:avLst/>
            </a:prstTxWarp>
            <a:spAutoFit/>
          </a:bodyPr>
          <a:lstStyle/>
          <a:p>
            <a:r>
              <a:rPr lang="en-US" sz="2000" b="1">
                <a:latin typeface="Arial Narrow" pitchFamily="-72" charset="0"/>
              </a:rPr>
              <a:t>License </a:t>
            </a:r>
          </a:p>
          <a:p>
            <a:r>
              <a:rPr lang="en-US" sz="2000" b="1">
                <a:latin typeface="Arial Narrow" pitchFamily="-72" charset="0"/>
              </a:rPr>
              <a:t>agreement</a:t>
            </a:r>
          </a:p>
        </p:txBody>
      </p:sp>
      <p:sp>
        <p:nvSpPr>
          <p:cNvPr id="592017" name="Rectangle 145"/>
          <p:cNvSpPr>
            <a:spLocks noChangeArrowheads="1"/>
          </p:cNvSpPr>
          <p:nvPr/>
        </p:nvSpPr>
        <p:spPr bwMode="auto">
          <a:xfrm>
            <a:off x="2524125" y="3895725"/>
            <a:ext cx="1616075" cy="701675"/>
          </a:xfrm>
          <a:prstGeom prst="rect">
            <a:avLst/>
          </a:prstGeom>
          <a:noFill/>
          <a:ln>
            <a:noFill/>
          </a:ln>
          <a:effectLst/>
          <a:extLst>
            <a:ext uri="{909E8E84-426E-40dd-AFC4-6F175D3DCCD1}"/>
            <a:ext uri="{91240B29-F687-4f45-9708-019B960494DF}"/>
            <a:ext uri="{AF507438-7753-43e0-B8FC-AC1667EBCBE1}"/>
          </a:extLst>
        </p:spPr>
        <p:txBody>
          <a:bodyPr>
            <a:prstTxWarp prst="textNoShape">
              <a:avLst/>
            </a:prstTxWarp>
            <a:spAutoFit/>
          </a:bodyPr>
          <a:lstStyle/>
          <a:p>
            <a:r>
              <a:rPr lang="en-US" sz="2000" b="1">
                <a:latin typeface="Arial Narrow" pitchFamily="-72" charset="0"/>
              </a:rPr>
              <a:t>Net royalty </a:t>
            </a:r>
          </a:p>
          <a:p>
            <a:r>
              <a:rPr lang="en-US" sz="2000" b="1">
                <a:latin typeface="Arial Narrow" pitchFamily="-72" charset="0"/>
              </a:rPr>
              <a:t>income/equity</a:t>
            </a:r>
          </a:p>
        </p:txBody>
      </p:sp>
      <p:sp>
        <p:nvSpPr>
          <p:cNvPr id="592019" name="Rectangle 147"/>
          <p:cNvSpPr>
            <a:spLocks noChangeArrowheads="1"/>
          </p:cNvSpPr>
          <p:nvPr/>
        </p:nvSpPr>
        <p:spPr bwMode="auto">
          <a:xfrm>
            <a:off x="5929313" y="2965450"/>
            <a:ext cx="1227137" cy="701675"/>
          </a:xfrm>
          <a:prstGeom prst="rect">
            <a:avLst/>
          </a:prstGeom>
          <a:noFill/>
          <a:ln>
            <a:noFill/>
          </a:ln>
          <a:effectLst/>
          <a:extLst>
            <a:ext uri="{909E8E84-426E-40dd-AFC4-6F175D3DCCD1}"/>
            <a:ext uri="{91240B29-F687-4f45-9708-019B960494DF}"/>
            <a:ext uri="{AF507438-7753-43e0-B8FC-AC1667EBCBE1}"/>
          </a:extLst>
        </p:spPr>
        <p:txBody>
          <a:bodyPr lIns="92075" tIns="46038" rIns="92075" bIns="46038">
            <a:prstTxWarp prst="textNoShape">
              <a:avLst/>
            </a:prstTxWarp>
            <a:spAutoFit/>
          </a:bodyPr>
          <a:lstStyle/>
          <a:p>
            <a:r>
              <a:rPr lang="en-US" sz="2000" b="1">
                <a:latin typeface="Arial Narrow" pitchFamily="-72" charset="0"/>
              </a:rPr>
              <a:t>Royalties/</a:t>
            </a:r>
          </a:p>
          <a:p>
            <a:r>
              <a:rPr lang="en-US" sz="2000" b="1">
                <a:latin typeface="Arial Narrow" pitchFamily="-72" charset="0"/>
              </a:rPr>
              <a:t>equity</a:t>
            </a:r>
          </a:p>
        </p:txBody>
      </p:sp>
      <p:sp>
        <p:nvSpPr>
          <p:cNvPr id="592022" name="Rectangle 150"/>
          <p:cNvSpPr>
            <a:spLocks noChangeArrowheads="1"/>
          </p:cNvSpPr>
          <p:nvPr/>
        </p:nvSpPr>
        <p:spPr bwMode="auto">
          <a:xfrm>
            <a:off x="4316413" y="4722813"/>
            <a:ext cx="1400175" cy="701675"/>
          </a:xfrm>
          <a:prstGeom prst="rect">
            <a:avLst/>
          </a:prstGeom>
          <a:noFill/>
          <a:ln>
            <a:noFill/>
          </a:ln>
          <a:effectLst/>
          <a:extLst>
            <a:ext uri="{909E8E84-426E-40dd-AFC4-6F175D3DCCD1}"/>
            <a:ext uri="{91240B29-F687-4f45-9708-019B960494DF}"/>
            <a:ext uri="{AF507438-7753-43e0-B8FC-AC1667EBCBE1}"/>
          </a:extLst>
        </p:spPr>
        <p:txBody>
          <a:bodyPr lIns="92075" tIns="46038" rIns="92075" bIns="46038">
            <a:prstTxWarp prst="textNoShape">
              <a:avLst/>
            </a:prstTxWarp>
            <a:spAutoFit/>
          </a:bodyPr>
          <a:lstStyle/>
          <a:p>
            <a:r>
              <a:rPr lang="en-US" sz="2000" b="1">
                <a:latin typeface="Arial Narrow" pitchFamily="-72" charset="0"/>
              </a:rPr>
              <a:t>Patent application</a:t>
            </a:r>
          </a:p>
        </p:txBody>
      </p:sp>
      <p:sp>
        <p:nvSpPr>
          <p:cNvPr id="592023" name="Rectangle 151"/>
          <p:cNvSpPr>
            <a:spLocks noChangeArrowheads="1"/>
          </p:cNvSpPr>
          <p:nvPr/>
        </p:nvSpPr>
        <p:spPr bwMode="auto">
          <a:xfrm>
            <a:off x="3567113" y="3117850"/>
            <a:ext cx="1127125" cy="701675"/>
          </a:xfrm>
          <a:prstGeom prst="rect">
            <a:avLst/>
          </a:prstGeom>
          <a:noFill/>
          <a:ln>
            <a:noFill/>
          </a:ln>
          <a:effectLst/>
          <a:extLst>
            <a:ext uri="{909E8E84-426E-40dd-AFC4-6F175D3DCCD1}"/>
            <a:ext uri="{91240B29-F687-4f45-9708-019B960494DF}"/>
            <a:ext uri="{AF507438-7753-43e0-B8FC-AC1667EBCBE1}"/>
          </a:extLst>
        </p:spPr>
        <p:txBody>
          <a:bodyPr lIns="92075" tIns="46038" rIns="92075" bIns="46038">
            <a:prstTxWarp prst="textNoShape">
              <a:avLst/>
            </a:prstTxWarp>
            <a:spAutoFit/>
          </a:bodyPr>
          <a:lstStyle/>
          <a:p>
            <a:r>
              <a:rPr lang="en-US" sz="2000" b="1">
                <a:latin typeface="Arial Narrow" pitchFamily="-72" charset="0"/>
              </a:rPr>
              <a:t>Issued </a:t>
            </a:r>
          </a:p>
          <a:p>
            <a:r>
              <a:rPr lang="en-US" sz="2000" b="1">
                <a:latin typeface="Arial Narrow" pitchFamily="-72" charset="0"/>
              </a:rPr>
              <a:t>patent</a:t>
            </a:r>
          </a:p>
        </p:txBody>
      </p:sp>
      <p:sp>
        <p:nvSpPr>
          <p:cNvPr id="153" name="Rounded Rectangle 152"/>
          <p:cNvSpPr/>
          <p:nvPr/>
        </p:nvSpPr>
        <p:spPr>
          <a:xfrm>
            <a:off x="2341153" y="134896"/>
            <a:ext cx="3756300"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54" name="Rounded Rectangle 153"/>
          <p:cNvSpPr/>
          <p:nvPr/>
        </p:nvSpPr>
        <p:spPr>
          <a:xfrm>
            <a:off x="2570610" y="296802"/>
            <a:ext cx="3756299"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3200" dirty="0">
                <a:latin typeface="Arial Narrow" pitchFamily="34" charset="0"/>
              </a:rPr>
              <a:t>University as Licensor</a:t>
            </a:r>
          </a:p>
        </p:txBody>
      </p:sp>
      <p:sp>
        <p:nvSpPr>
          <p:cNvPr id="157" name="Oval 156"/>
          <p:cNvSpPr/>
          <p:nvPr/>
        </p:nvSpPr>
        <p:spPr>
          <a:xfrm>
            <a:off x="1997755" y="6011556"/>
            <a:ext cx="5048250" cy="452564"/>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sz="1800" dirty="0">
              <a:latin typeface="Arial Narrow" pitchFamily="34" charset="0"/>
            </a:endParaRPr>
          </a:p>
          <a:p>
            <a:pPr algn="ctr">
              <a:defRPr/>
            </a:pPr>
            <a:r>
              <a:rPr lang="en-US" sz="1800" dirty="0">
                <a:latin typeface="Arial Narrow" pitchFamily="34" charset="0"/>
              </a:rPr>
              <a:t>University/Technology Transfer Office</a:t>
            </a:r>
          </a:p>
          <a:p>
            <a:pPr algn="ctr">
              <a:defRPr/>
            </a:pPr>
            <a:endParaRPr lang="en-US" sz="1800" dirty="0"/>
          </a:p>
        </p:txBody>
      </p:sp>
      <p:cxnSp>
        <p:nvCxnSpPr>
          <p:cNvPr id="159" name="Straight Arrow Connector 158"/>
          <p:cNvCxnSpPr/>
          <p:nvPr/>
        </p:nvCxnSpPr>
        <p:spPr>
          <a:xfrm rot="5400000">
            <a:off x="1584325" y="4759325"/>
            <a:ext cx="2052638" cy="1588"/>
          </a:xfrm>
          <a:prstGeom prst="straightConnector1">
            <a:avLst/>
          </a:prstGeom>
          <a:ln w="28575">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rot="16200000" flipH="1">
            <a:off x="2946400" y="4367213"/>
            <a:ext cx="2838450" cy="0"/>
          </a:xfrm>
          <a:prstGeom prst="straightConnector1">
            <a:avLst/>
          </a:prstGeom>
          <a:ln w="28575">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rot="16200000" flipH="1">
            <a:off x="4287837" y="4249738"/>
            <a:ext cx="3375025" cy="0"/>
          </a:xfrm>
          <a:prstGeom prst="straightConnector1">
            <a:avLst/>
          </a:prstGeom>
          <a:ln w="28575">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7" name="Diagram 16"/>
          <p:cNvGraphicFramePr/>
          <p:nvPr/>
        </p:nvGraphicFramePr>
        <p:xfrm>
          <a:off x="926482" y="550472"/>
          <a:ext cx="7241127" cy="4227708"/>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59394" name="TextBox 1"/>
          <p:cNvSpPr txBox="1">
            <a:spLocks noChangeArrowheads="1"/>
          </p:cNvSpPr>
          <p:nvPr/>
        </p:nvSpPr>
        <p:spPr bwMode="auto">
          <a:xfrm>
            <a:off x="1022350" y="4603750"/>
            <a:ext cx="2289175" cy="1917700"/>
          </a:xfrm>
          <a:prstGeom prst="rect">
            <a:avLst/>
          </a:prstGeom>
          <a:noFill/>
          <a:ln w="9525">
            <a:noFill/>
            <a:miter lim="800000"/>
            <a:headEnd/>
            <a:tailEnd/>
          </a:ln>
        </p:spPr>
        <p:txBody>
          <a:bodyPr>
            <a:prstTxWarp prst="textNoShape">
              <a:avLst/>
            </a:prstTxWarp>
            <a:spAutoFit/>
          </a:bodyPr>
          <a:lstStyle/>
          <a:p>
            <a:pPr marL="0" lvl="1"/>
            <a:r>
              <a:rPr lang="en-US">
                <a:latin typeface="Arial Narrow" pitchFamily="-72" charset="0"/>
                <a:ea typeface="Arial" pitchFamily="-72" charset="0"/>
                <a:cs typeface="Arial" pitchFamily="-72" charset="0"/>
              </a:rPr>
              <a:t>Early stage technology that requires further development</a:t>
            </a:r>
          </a:p>
          <a:p>
            <a:endParaRPr lang="en-US">
              <a:latin typeface="Calibri" pitchFamily="-72" charset="0"/>
            </a:endParaRPr>
          </a:p>
        </p:txBody>
      </p:sp>
      <p:sp>
        <p:nvSpPr>
          <p:cNvPr id="59395" name="TextBox 2"/>
          <p:cNvSpPr txBox="1">
            <a:spLocks noChangeArrowheads="1"/>
          </p:cNvSpPr>
          <p:nvPr/>
        </p:nvSpPr>
        <p:spPr bwMode="auto">
          <a:xfrm>
            <a:off x="3314700" y="4603750"/>
            <a:ext cx="2598738" cy="1552575"/>
          </a:xfrm>
          <a:prstGeom prst="rect">
            <a:avLst/>
          </a:prstGeom>
          <a:noFill/>
          <a:ln w="9525">
            <a:noFill/>
            <a:miter lim="800000"/>
            <a:headEnd/>
            <a:tailEnd/>
          </a:ln>
        </p:spPr>
        <p:txBody>
          <a:bodyPr>
            <a:prstTxWarp prst="textNoShape">
              <a:avLst/>
            </a:prstTxWarp>
            <a:spAutoFit/>
          </a:bodyPr>
          <a:lstStyle/>
          <a:p>
            <a:pPr marL="0" lvl="1"/>
            <a:r>
              <a:rPr lang="en-US">
                <a:latin typeface="Arial Narrow" pitchFamily="-72" charset="0"/>
                <a:ea typeface="Arial" pitchFamily="-72" charset="0"/>
                <a:cs typeface="Arial" pitchFamily="-72" charset="0"/>
              </a:rPr>
              <a:t>Technology likely to lead</a:t>
            </a:r>
          </a:p>
          <a:p>
            <a:pPr marL="0" lvl="1"/>
            <a:r>
              <a:rPr lang="en-US">
                <a:latin typeface="Arial Narrow" pitchFamily="-72" charset="0"/>
                <a:ea typeface="Arial" pitchFamily="-72" charset="0"/>
                <a:cs typeface="Arial" pitchFamily="-72" charset="0"/>
              </a:rPr>
              <a:t> to a single product </a:t>
            </a:r>
          </a:p>
          <a:p>
            <a:endParaRPr lang="en-US">
              <a:latin typeface="Calibri" pitchFamily="-72" charset="0"/>
            </a:endParaRPr>
          </a:p>
        </p:txBody>
      </p:sp>
      <p:sp>
        <p:nvSpPr>
          <p:cNvPr id="59396" name="Rectangle 3"/>
          <p:cNvSpPr>
            <a:spLocks noChangeArrowheads="1"/>
          </p:cNvSpPr>
          <p:nvPr/>
        </p:nvSpPr>
        <p:spPr bwMode="auto">
          <a:xfrm>
            <a:off x="5268913" y="4603750"/>
            <a:ext cx="3814762" cy="1917700"/>
          </a:xfrm>
          <a:prstGeom prst="rect">
            <a:avLst/>
          </a:prstGeom>
          <a:noFill/>
          <a:ln w="9525">
            <a:noFill/>
            <a:miter lim="800000"/>
            <a:headEnd/>
            <a:tailEnd/>
          </a:ln>
        </p:spPr>
        <p:txBody>
          <a:bodyPr>
            <a:prstTxWarp prst="textNoShape">
              <a:avLst/>
            </a:prstTxWarp>
            <a:spAutoFit/>
          </a:bodyPr>
          <a:lstStyle/>
          <a:p>
            <a:pPr lvl="1"/>
            <a:r>
              <a:rPr lang="en-US">
                <a:latin typeface="Arial Narrow" pitchFamily="-72" charset="0"/>
                <a:ea typeface="Arial" pitchFamily="-72" charset="0"/>
                <a:cs typeface="Arial" pitchFamily="-72" charset="0"/>
              </a:rPr>
              <a:t>Platform or disruptive technology </a:t>
            </a:r>
          </a:p>
          <a:p>
            <a:pPr lvl="1"/>
            <a:r>
              <a:rPr lang="en-US">
                <a:latin typeface="Arial Narrow" pitchFamily="-72" charset="0"/>
                <a:ea typeface="Arial" pitchFamily="-72" charset="0"/>
                <a:cs typeface="Arial" pitchFamily="-72" charset="0"/>
              </a:rPr>
              <a:t>with broad patent protection</a:t>
            </a:r>
          </a:p>
          <a:p>
            <a:pPr lvl="1"/>
            <a:r>
              <a:rPr lang="en-US">
                <a:latin typeface="Arial Narrow" pitchFamily="-72" charset="0"/>
                <a:ea typeface="Arial" pitchFamily="-72" charset="0"/>
                <a:cs typeface="Arial" pitchFamily="-72" charset="0"/>
              </a:rPr>
              <a:t>Ability to generate interest from investors</a:t>
            </a:r>
          </a:p>
        </p:txBody>
      </p:sp>
      <p:sp>
        <p:nvSpPr>
          <p:cNvPr id="13" name="Rounded Rectangle 12"/>
          <p:cNvSpPr/>
          <p:nvPr/>
        </p:nvSpPr>
        <p:spPr>
          <a:xfrm>
            <a:off x="2341153" y="134896"/>
            <a:ext cx="3756300"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4" name="Rounded Rectangle 13"/>
          <p:cNvSpPr/>
          <p:nvPr/>
        </p:nvSpPr>
        <p:spPr>
          <a:xfrm>
            <a:off x="2570610" y="296802"/>
            <a:ext cx="3756299"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latin typeface="Arial Narrow" pitchFamily="34" charset="0"/>
              </a:rPr>
              <a:t>Licensing Strategy</a:t>
            </a:r>
          </a:p>
        </p:txBody>
      </p:sp>
      <p:sp>
        <p:nvSpPr>
          <p:cNvPr id="19" name="Right Brace 18"/>
          <p:cNvSpPr>
            <a:spLocks/>
          </p:cNvSpPr>
          <p:nvPr/>
        </p:nvSpPr>
        <p:spPr bwMode="auto">
          <a:xfrm rot="5400000">
            <a:off x="1993900" y="3373438"/>
            <a:ext cx="303213" cy="2154237"/>
          </a:xfrm>
          <a:prstGeom prst="rightBrace">
            <a:avLst>
              <a:gd name="adj1" fmla="val 8322"/>
              <a:gd name="adj2" fmla="val 50000"/>
            </a:avLst>
          </a:prstGeom>
          <a:noFill/>
          <a:ln w="19050">
            <a:solidFill>
              <a:srgbClr val="376092"/>
            </a:solidFill>
            <a:round/>
            <a:headEnd/>
            <a:tailEnd/>
          </a:ln>
        </p:spPr>
        <p:txBody>
          <a:bodyPr rot="10800000" vert="eaVert" anchor="ctr">
            <a:prstTxWarp prst="textNoShape">
              <a:avLst/>
            </a:prstTxWarp>
          </a:bodyPr>
          <a:lstStyle/>
          <a:p>
            <a:pPr algn="ctr">
              <a:defRPr/>
            </a:pPr>
            <a:endParaRPr lang="en-US" sz="1800">
              <a:latin typeface="+mn-lt"/>
              <a:ea typeface="+mn-ea"/>
              <a:cs typeface="+mn-cs"/>
            </a:endParaRPr>
          </a:p>
        </p:txBody>
      </p:sp>
      <p:sp>
        <p:nvSpPr>
          <p:cNvPr id="20" name="Right Brace 19"/>
          <p:cNvSpPr>
            <a:spLocks/>
          </p:cNvSpPr>
          <p:nvPr/>
        </p:nvSpPr>
        <p:spPr bwMode="auto">
          <a:xfrm rot="5400000">
            <a:off x="4441031" y="3372644"/>
            <a:ext cx="303213" cy="2155825"/>
          </a:xfrm>
          <a:prstGeom prst="rightBrace">
            <a:avLst>
              <a:gd name="adj1" fmla="val 8328"/>
              <a:gd name="adj2" fmla="val 50000"/>
            </a:avLst>
          </a:prstGeom>
          <a:noFill/>
          <a:ln w="19050">
            <a:solidFill>
              <a:srgbClr val="376092"/>
            </a:solidFill>
            <a:round/>
            <a:headEnd/>
            <a:tailEnd/>
          </a:ln>
        </p:spPr>
        <p:txBody>
          <a:bodyPr rot="10800000" vert="eaVert" anchor="ctr">
            <a:prstTxWarp prst="textNoShape">
              <a:avLst/>
            </a:prstTxWarp>
          </a:bodyPr>
          <a:lstStyle/>
          <a:p>
            <a:pPr algn="ctr">
              <a:defRPr/>
            </a:pPr>
            <a:endParaRPr lang="en-US" sz="1800">
              <a:latin typeface="+mn-lt"/>
              <a:ea typeface="+mn-ea"/>
              <a:cs typeface="+mn-cs"/>
            </a:endParaRPr>
          </a:p>
        </p:txBody>
      </p:sp>
      <p:sp>
        <p:nvSpPr>
          <p:cNvPr id="21" name="Right Brace 20"/>
          <p:cNvSpPr>
            <a:spLocks/>
          </p:cNvSpPr>
          <p:nvPr/>
        </p:nvSpPr>
        <p:spPr bwMode="auto">
          <a:xfrm rot="5400000">
            <a:off x="7011988" y="3373437"/>
            <a:ext cx="304800" cy="2155825"/>
          </a:xfrm>
          <a:prstGeom prst="rightBrace">
            <a:avLst>
              <a:gd name="adj1" fmla="val 8317"/>
              <a:gd name="adj2" fmla="val 50000"/>
            </a:avLst>
          </a:prstGeom>
          <a:noFill/>
          <a:ln w="19050">
            <a:solidFill>
              <a:srgbClr val="376092"/>
            </a:solidFill>
            <a:round/>
            <a:headEnd/>
            <a:tailEnd/>
          </a:ln>
        </p:spPr>
        <p:txBody>
          <a:bodyPr rot="10800000" vert="eaVert" anchor="ctr">
            <a:prstTxWarp prst="textNoShape">
              <a:avLst/>
            </a:prstTxWarp>
          </a:bodyPr>
          <a:lstStyle/>
          <a:p>
            <a:pPr algn="ctr">
              <a:defRPr/>
            </a:pPr>
            <a:endParaRPr lang="en-US" sz="1800">
              <a:latin typeface="+mn-lt"/>
              <a:ea typeface="+mn-ea"/>
              <a:cs typeface="+mn-cs"/>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1" name="Rectangle 2"/>
          <p:cNvSpPr>
            <a:spLocks noChangeArrowheads="1"/>
          </p:cNvSpPr>
          <p:nvPr/>
        </p:nvSpPr>
        <p:spPr bwMode="auto">
          <a:xfrm>
            <a:off x="446088" y="-66675"/>
            <a:ext cx="8229600" cy="1143000"/>
          </a:xfrm>
          <a:prstGeom prst="rect">
            <a:avLst/>
          </a:prstGeom>
          <a:noFill/>
          <a:ln w="9525">
            <a:noFill/>
            <a:miter lim="800000"/>
            <a:headEnd/>
            <a:tailEnd/>
          </a:ln>
        </p:spPr>
        <p:txBody>
          <a:bodyPr anchor="ctr">
            <a:prstTxWarp prst="textNoShape">
              <a:avLst/>
            </a:prstTxWarp>
          </a:bodyPr>
          <a:lstStyle/>
          <a:p>
            <a:pPr algn="ctr"/>
            <a:endParaRPr lang="en-US" b="1">
              <a:ea typeface="Arial" pitchFamily="-72" charset="0"/>
              <a:cs typeface="Arial" pitchFamily="-72" charset="0"/>
            </a:endParaRPr>
          </a:p>
        </p:txBody>
      </p:sp>
      <p:sp>
        <p:nvSpPr>
          <p:cNvPr id="19467" name="Text Box 1035"/>
          <p:cNvSpPr txBox="1">
            <a:spLocks noChangeArrowheads="1"/>
          </p:cNvSpPr>
          <p:nvPr/>
        </p:nvSpPr>
        <p:spPr bwMode="auto">
          <a:xfrm>
            <a:off x="446088" y="4775200"/>
            <a:ext cx="8429625" cy="457200"/>
          </a:xfrm>
          <a:prstGeom prst="rect">
            <a:avLst/>
          </a:prstGeom>
          <a:noFill/>
          <a:ln w="9525">
            <a:noFill/>
            <a:miter lim="800000"/>
            <a:headEnd/>
            <a:tailEnd/>
          </a:ln>
        </p:spPr>
        <p:txBody>
          <a:bodyPr>
            <a:prstTxWarp prst="textNoShape">
              <a:avLst/>
            </a:prstTxWarp>
            <a:spAutoFit/>
          </a:bodyPr>
          <a:lstStyle/>
          <a:p>
            <a:pPr>
              <a:spcBef>
                <a:spcPct val="20000"/>
              </a:spcBef>
              <a:buClr>
                <a:schemeClr val="tx1"/>
              </a:buClr>
              <a:defRPr/>
            </a:pPr>
            <a:r>
              <a:rPr lang="en-US" dirty="0">
                <a:effectLst>
                  <a:outerShdw blurRad="38100" dist="38100" dir="2700000" algn="tl">
                    <a:srgbClr val="DDDDDD"/>
                  </a:outerShdw>
                </a:effectLst>
                <a:latin typeface="Calibri" pitchFamily="84" charset="0"/>
                <a:ea typeface="ＭＳ Ｐゴシック" pitchFamily="84" charset="-128"/>
                <a:cs typeface="ＭＳ Ｐゴシック" pitchFamily="84" charset="-128"/>
              </a:rPr>
              <a:t>				</a:t>
            </a:r>
          </a:p>
        </p:txBody>
      </p:sp>
      <p:sp>
        <p:nvSpPr>
          <p:cNvPr id="10" name="Rounded Rectangle 9"/>
          <p:cNvSpPr/>
          <p:nvPr/>
        </p:nvSpPr>
        <p:spPr>
          <a:xfrm>
            <a:off x="841972" y="310385"/>
            <a:ext cx="7058583"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1" name="Rounded Rectangle 10"/>
          <p:cNvSpPr/>
          <p:nvPr/>
        </p:nvSpPr>
        <p:spPr>
          <a:xfrm>
            <a:off x="1071430" y="472291"/>
            <a:ext cx="7058582"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latin typeface="Arial Narrow" pitchFamily="34" charset="0"/>
              </a:rPr>
              <a:t>Licensing Strategy: </a:t>
            </a:r>
            <a:r>
              <a:rPr lang="en-US" sz="3200" dirty="0">
                <a:latin typeface="Arial Narrow" pitchFamily="34" charset="0"/>
                <a:ea typeface="Arial" pitchFamily="84" charset="0"/>
                <a:cs typeface="Arial" pitchFamily="84" charset="0"/>
              </a:rPr>
              <a:t>Licensor perspective</a:t>
            </a:r>
            <a:endParaRPr lang="en-US" dirty="0">
              <a:latin typeface="Arial Narrow" pitchFamily="34" charset="0"/>
              <a:ea typeface="Arial" pitchFamily="84" charset="0"/>
              <a:cs typeface="Arial" pitchFamily="84" charset="0"/>
            </a:endParaRPr>
          </a:p>
        </p:txBody>
      </p:sp>
      <p:graphicFrame>
        <p:nvGraphicFramePr>
          <p:cNvPr id="12" name="Diagram 11"/>
          <p:cNvGraphicFramePr/>
          <p:nvPr/>
        </p:nvGraphicFramePr>
        <p:xfrm>
          <a:off x="387968" y="1406481"/>
          <a:ext cx="4036680" cy="3933156"/>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aphicFrame>
        <p:nvGraphicFramePr>
          <p:cNvPr id="13" name="Diagram 12"/>
          <p:cNvGraphicFramePr/>
          <p:nvPr/>
        </p:nvGraphicFramePr>
        <p:xfrm>
          <a:off x="4636938" y="1408544"/>
          <a:ext cx="4303279" cy="3938149"/>
        </p:xfrm>
        <a:graphic>
          <a:graphicData uri="http://schemas.openxmlformats.org/drawingml/2006/diagram">
            <a:relIds xmlns:dgm="http://schemas.openxmlformats.org/drawingml/2006/diagram" xmlns:r="http://schemas.openxmlformats.org/officeDocument/2006/relationships" r:dm="rId8" r:lo="rId9" r:qs="rId10" r:cs="rId11"/>
          </a:graphicData>
        </a:graphic>
      </p:graphicFrame>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Rounded Rectangle 1"/>
          <p:cNvSpPr/>
          <p:nvPr/>
        </p:nvSpPr>
        <p:spPr>
          <a:xfrm>
            <a:off x="1744153" y="134896"/>
            <a:ext cx="523144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3" name="Rounded Rectangle 2"/>
          <p:cNvSpPr/>
          <p:nvPr/>
        </p:nvSpPr>
        <p:spPr>
          <a:xfrm>
            <a:off x="1973611" y="296802"/>
            <a:ext cx="523144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latin typeface="Arial Narrow" pitchFamily="84" charset="0"/>
              </a:rPr>
              <a:t>Technology Transfer: Licensing</a:t>
            </a:r>
            <a:endParaRPr lang="en-US" sz="3200" dirty="0">
              <a:latin typeface="Arial Narrow" pitchFamily="34" charset="0"/>
            </a:endParaRPr>
          </a:p>
        </p:txBody>
      </p:sp>
      <p:graphicFrame>
        <p:nvGraphicFramePr>
          <p:cNvPr id="4" name="Diagram 3"/>
          <p:cNvGraphicFramePr/>
          <p:nvPr/>
        </p:nvGraphicFramePr>
        <p:xfrm>
          <a:off x="998957" y="990722"/>
          <a:ext cx="8451601" cy="5369726"/>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5" name="Right Arrow 4"/>
          <p:cNvSpPr/>
          <p:nvPr/>
        </p:nvSpPr>
        <p:spPr>
          <a:xfrm>
            <a:off x="1554999" y="2281475"/>
            <a:ext cx="816173" cy="651851"/>
          </a:xfrm>
          <a:prstGeom prst="rightArrow">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sz="1800"/>
          </a:p>
        </p:txBody>
      </p:sp>
      <p:sp>
        <p:nvSpPr>
          <p:cNvPr id="6" name="Rounded Rectangle 5"/>
          <p:cNvSpPr/>
          <p:nvPr/>
        </p:nvSpPr>
        <p:spPr>
          <a:xfrm>
            <a:off x="432257" y="1906761"/>
            <a:ext cx="1108501" cy="1378788"/>
          </a:xfrm>
          <a:prstGeom prst="roundRect">
            <a:avLst/>
          </a:prstGeom>
        </p:spPr>
        <p:style>
          <a:lnRef idx="0">
            <a:schemeClr val="accent2"/>
          </a:lnRef>
          <a:fillRef idx="3">
            <a:schemeClr val="accent2"/>
          </a:fillRef>
          <a:effectRef idx="3">
            <a:schemeClr val="accent2"/>
          </a:effectRef>
          <a:fontRef idx="minor">
            <a:schemeClr val="lt1"/>
          </a:fontRef>
        </p:style>
        <p:txBody>
          <a:bodyPr anchor="ctr">
            <a:prstTxWarp prst="textNoShape">
              <a:avLst/>
            </a:prstTxWarp>
          </a:bodyPr>
          <a:lstStyle/>
          <a:p>
            <a:pPr algn="ctr"/>
            <a:r>
              <a:rPr lang="en-US" sz="1800">
                <a:solidFill>
                  <a:srgbClr val="FFFFFF"/>
                </a:solidFill>
                <a:latin typeface="Arial Narrow" pitchFamily="-72" charset="0"/>
                <a:ea typeface="ＭＳ Ｐゴシック" pitchFamily="-72" charset="-128"/>
                <a:cs typeface="ＭＳ Ｐゴシック" pitchFamily="-72" charset="-128"/>
              </a:rPr>
              <a:t>Federal &amp; industry</a:t>
            </a:r>
          </a:p>
          <a:p>
            <a:pPr algn="ctr"/>
            <a:r>
              <a:rPr lang="en-US" sz="1800">
                <a:solidFill>
                  <a:srgbClr val="FFFFFF"/>
                </a:solidFill>
                <a:latin typeface="Arial Narrow" pitchFamily="-72" charset="0"/>
                <a:ea typeface="ＭＳ Ｐゴシック" pitchFamily="-72" charset="-128"/>
                <a:cs typeface="ＭＳ Ｐゴシック" pitchFamily="-72" charset="-128"/>
              </a:rPr>
              <a:t>research money</a:t>
            </a:r>
            <a:endParaRPr lang="en-US" sz="1600">
              <a:solidFill>
                <a:srgbClr val="FFFFFF"/>
              </a:solidFill>
              <a:ea typeface="ＭＳ Ｐゴシック" pitchFamily="-72" charset="-128"/>
              <a:cs typeface="ＭＳ Ｐゴシック" pitchFamily="-72" charset="-12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Rounded Rectangle 5"/>
          <p:cNvSpPr/>
          <p:nvPr/>
        </p:nvSpPr>
        <p:spPr>
          <a:xfrm>
            <a:off x="977454" y="134896"/>
            <a:ext cx="6832554"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7" name="Rounded Rectangle 6"/>
          <p:cNvSpPr/>
          <p:nvPr/>
        </p:nvSpPr>
        <p:spPr>
          <a:xfrm>
            <a:off x="1206911" y="296802"/>
            <a:ext cx="6832553"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latin typeface="Arial Narrow" pitchFamily="34" charset="0"/>
              </a:rPr>
              <a:t>Why would a University like to be a Licensor</a:t>
            </a:r>
          </a:p>
        </p:txBody>
      </p:sp>
      <p:sp>
        <p:nvSpPr>
          <p:cNvPr id="8" name="Rounded Rectangle 7"/>
          <p:cNvSpPr/>
          <p:nvPr/>
        </p:nvSpPr>
        <p:spPr>
          <a:xfrm>
            <a:off x="382588" y="1125538"/>
            <a:ext cx="2614612" cy="801687"/>
          </a:xfrm>
          <a:prstGeom prst="roundRect">
            <a:avLst/>
          </a:prstGeom>
        </p:spPr>
        <p:style>
          <a:lnRef idx="1">
            <a:schemeClr val="accent2"/>
          </a:lnRef>
          <a:fillRef idx="3">
            <a:schemeClr val="accent2"/>
          </a:fillRef>
          <a:effectRef idx="2">
            <a:schemeClr val="accent2"/>
          </a:effectRef>
          <a:fontRef idx="minor">
            <a:schemeClr val="lt1"/>
          </a:fontRef>
        </p:style>
        <p:txBody>
          <a:bodyPr anchor="ctr">
            <a:prstTxWarp prst="textNoShape">
              <a:avLst/>
            </a:prstTxWarp>
          </a:bodyPr>
          <a:lstStyle/>
          <a:p>
            <a:pPr algn="ctr"/>
            <a:r>
              <a:rPr lang="en-US" b="1">
                <a:solidFill>
                  <a:srgbClr val="FFFFFF"/>
                </a:solidFill>
                <a:latin typeface="Arial Narrow" pitchFamily="-72" charset="0"/>
                <a:ea typeface="ＭＳ Ｐゴシック" pitchFamily="-72" charset="-128"/>
                <a:cs typeface="ＭＳ Ｐゴシック" pitchFamily="-72" charset="-128"/>
              </a:rPr>
              <a:t>University priorities</a:t>
            </a:r>
          </a:p>
        </p:txBody>
      </p:sp>
      <p:grpSp>
        <p:nvGrpSpPr>
          <p:cNvPr id="67594" name="Group 10"/>
          <p:cNvGrpSpPr>
            <a:grpSpLocks/>
          </p:cNvGrpSpPr>
          <p:nvPr/>
        </p:nvGrpSpPr>
        <p:grpSpPr bwMode="auto">
          <a:xfrm>
            <a:off x="1411288" y="2124075"/>
            <a:ext cx="6281737" cy="3492500"/>
            <a:chOff x="270" y="1391"/>
            <a:chExt cx="3957" cy="2200"/>
          </a:xfrm>
        </p:grpSpPr>
        <p:sp>
          <p:nvSpPr>
            <p:cNvPr id="67585" name="Text Box 4"/>
            <p:cNvSpPr txBox="1">
              <a:spLocks noChangeArrowheads="1"/>
            </p:cNvSpPr>
            <p:nvPr/>
          </p:nvSpPr>
          <p:spPr bwMode="auto">
            <a:xfrm>
              <a:off x="675" y="1591"/>
              <a:ext cx="3552" cy="1898"/>
            </a:xfrm>
            <a:prstGeom prst="rect">
              <a:avLst/>
            </a:prstGeom>
            <a:noFill/>
            <a:ln w="9525">
              <a:noFill/>
              <a:miter lim="800000"/>
              <a:headEnd/>
              <a:tailEnd/>
            </a:ln>
          </p:spPr>
          <p:txBody>
            <a:bodyPr>
              <a:prstTxWarp prst="textNoShape">
                <a:avLst/>
              </a:prstTxWarp>
              <a:spAutoFit/>
            </a:bodyPr>
            <a:lstStyle/>
            <a:p>
              <a:r>
                <a:rPr lang="en-US">
                  <a:latin typeface="Arial Narrow" pitchFamily="-72" charset="0"/>
                </a:rPr>
                <a:t>Many schools seek to use technology licensing for several reasons:</a:t>
              </a:r>
            </a:p>
            <a:p>
              <a:endParaRPr lang="en-US">
                <a:latin typeface="Arial Narrow" pitchFamily="-72" charset="0"/>
              </a:endParaRPr>
            </a:p>
            <a:p>
              <a:pPr>
                <a:buFontTx/>
                <a:buChar char="•"/>
              </a:pPr>
              <a:r>
                <a:rPr lang="en-US">
                  <a:latin typeface="Arial Narrow" pitchFamily="-72" charset="0"/>
                </a:rPr>
                <a:t>Retain best faculty</a:t>
              </a:r>
            </a:p>
            <a:p>
              <a:pPr>
                <a:buFontTx/>
                <a:buChar char="•"/>
              </a:pPr>
              <a:r>
                <a:rPr lang="en-US">
                  <a:latin typeface="Arial Narrow" pitchFamily="-72" charset="0"/>
                </a:rPr>
                <a:t>Increase research sponsorship</a:t>
              </a:r>
            </a:p>
            <a:p>
              <a:pPr>
                <a:buFontTx/>
                <a:buChar char="•"/>
              </a:pPr>
              <a:r>
                <a:rPr lang="en-US">
                  <a:latin typeface="Arial Narrow" pitchFamily="-72" charset="0"/>
                </a:rPr>
                <a:t>Promote regional economic development</a:t>
              </a:r>
            </a:p>
            <a:p>
              <a:pPr>
                <a:buFontTx/>
                <a:buChar char="•"/>
              </a:pPr>
              <a:r>
                <a:rPr lang="en-US">
                  <a:latin typeface="Arial Narrow" pitchFamily="-72" charset="0"/>
                </a:rPr>
                <a:t>Generate publicity</a:t>
              </a:r>
            </a:p>
            <a:p>
              <a:pPr>
                <a:buFontTx/>
                <a:buChar char="•"/>
              </a:pPr>
              <a:r>
                <a:rPr lang="en-US">
                  <a:latin typeface="Arial Narrow" pitchFamily="-72" charset="0"/>
                </a:rPr>
                <a:t>Benefit society</a:t>
              </a:r>
            </a:p>
          </p:txBody>
        </p:sp>
        <p:sp>
          <p:nvSpPr>
            <p:cNvPr id="9" name="Rounded Rectangle 8"/>
            <p:cNvSpPr/>
            <p:nvPr/>
          </p:nvSpPr>
          <p:spPr>
            <a:xfrm>
              <a:off x="270" y="1391"/>
              <a:ext cx="3952" cy="22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ounded Rectangle 3"/>
          <p:cNvSpPr/>
          <p:nvPr/>
        </p:nvSpPr>
        <p:spPr>
          <a:xfrm>
            <a:off x="747998" y="406461"/>
            <a:ext cx="2631758"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5" name="Rounded Rectangle 4"/>
          <p:cNvSpPr/>
          <p:nvPr/>
        </p:nvSpPr>
        <p:spPr>
          <a:xfrm>
            <a:off x="977455" y="568367"/>
            <a:ext cx="2631757"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pPr algn="ctr">
              <a:defRPr/>
            </a:pPr>
            <a:r>
              <a:rPr lang="en-US" sz="3200">
                <a:solidFill>
                  <a:srgbClr val="FFFFFF"/>
                </a:solidFill>
                <a:latin typeface="Arial Narrow" pitchFamily="84" charset="0"/>
                <a:ea typeface="ＭＳ Ｐゴシック" pitchFamily="84" charset="-128"/>
                <a:cs typeface="ＭＳ Ｐゴシック" pitchFamily="84" charset="-128"/>
              </a:rPr>
              <a:t>Case Study</a:t>
            </a:r>
          </a:p>
        </p:txBody>
      </p:sp>
      <p:sp>
        <p:nvSpPr>
          <p:cNvPr id="69639" name="TextBox 5"/>
          <p:cNvSpPr txBox="1">
            <a:spLocks noChangeArrowheads="1"/>
          </p:cNvSpPr>
          <p:nvPr/>
        </p:nvSpPr>
        <p:spPr bwMode="auto">
          <a:xfrm>
            <a:off x="977900" y="1349375"/>
            <a:ext cx="6102350" cy="457200"/>
          </a:xfrm>
          <a:prstGeom prst="rect">
            <a:avLst/>
          </a:prstGeom>
          <a:noFill/>
          <a:ln w="9525">
            <a:noFill/>
            <a:miter lim="800000"/>
            <a:headEnd/>
            <a:tailEnd/>
          </a:ln>
        </p:spPr>
        <p:txBody>
          <a:bodyPr>
            <a:prstTxWarp prst="textNoShape">
              <a:avLst/>
            </a:prstTxWarp>
            <a:spAutoFit/>
          </a:bodyPr>
          <a:lstStyle/>
          <a:p>
            <a:r>
              <a:rPr lang="en-US"/>
              <a:t>Connecting Research to Market  </a:t>
            </a:r>
          </a:p>
        </p:txBody>
      </p:sp>
      <p:pic>
        <p:nvPicPr>
          <p:cNvPr id="69640" name="Picture 3" descr="3.png"/>
          <p:cNvPicPr>
            <a:picLocks noChangeAspect="1"/>
          </p:cNvPicPr>
          <p:nvPr/>
        </p:nvPicPr>
        <p:blipFill>
          <a:blip r:embed="rId3"/>
          <a:srcRect t="54665"/>
          <a:stretch>
            <a:fillRect/>
          </a:stretch>
        </p:blipFill>
        <p:spPr bwMode="auto">
          <a:xfrm>
            <a:off x="330200" y="1978025"/>
            <a:ext cx="8310563" cy="3768725"/>
          </a:xfrm>
          <a:prstGeom prst="rect">
            <a:avLst/>
          </a:prstGeom>
          <a:noFill/>
          <a:ln w="9525">
            <a:noFill/>
            <a:miter lim="800000"/>
            <a:headEnd/>
            <a:tailEnd/>
          </a:ln>
        </p:spPr>
      </p:pic>
      <p:sp>
        <p:nvSpPr>
          <p:cNvPr id="69641" name="Text Box 8"/>
          <p:cNvSpPr txBox="1">
            <a:spLocks noChangeArrowheads="1"/>
          </p:cNvSpPr>
          <p:nvPr/>
        </p:nvSpPr>
        <p:spPr bwMode="auto">
          <a:xfrm>
            <a:off x="3132138" y="5526088"/>
            <a:ext cx="6030912" cy="1384300"/>
          </a:xfrm>
          <a:prstGeom prst="rect">
            <a:avLst/>
          </a:prstGeom>
          <a:noFill/>
          <a:ln w="9525">
            <a:noFill/>
            <a:miter lim="800000"/>
            <a:headEnd/>
            <a:tailEnd/>
          </a:ln>
        </p:spPr>
        <p:txBody>
          <a:bodyPr>
            <a:prstTxWarp prst="textNoShape">
              <a:avLst/>
            </a:prstTxWarp>
            <a:spAutoFit/>
          </a:bodyPr>
          <a:lstStyle/>
          <a:p>
            <a:endParaRPr lang="en-US" sz="1000">
              <a:solidFill>
                <a:srgbClr val="000000"/>
              </a:solidFill>
              <a:latin typeface="The Sans Light" charset="0"/>
            </a:endParaRPr>
          </a:p>
          <a:p>
            <a:pPr>
              <a:spcAft>
                <a:spcPts val="600"/>
              </a:spcAft>
            </a:pPr>
            <a:r>
              <a:rPr lang="en-US" sz="1400">
                <a:solidFill>
                  <a:srgbClr val="000000"/>
                </a:solidFill>
                <a:latin typeface="The Sans Light" charset="0"/>
              </a:rPr>
              <a:t> Bennett AB and M Carriere. 2007. The University of California’s Strawberry Licensing Program. In Intellectual Property Management in Health and Agricultural Innovation: A Handbook of Best Practices (eds. A Krattiger, RT Mahoney, L Nelsen, et al.). MIHR: Oxford, U.K., and PIPRA: Davis, U.S.A. Available online at </a:t>
            </a:r>
            <a:r>
              <a:rPr lang="en-US" sz="1400" u="sng">
                <a:solidFill>
                  <a:srgbClr val="000000"/>
                </a:solidFill>
                <a:latin typeface="The Sans Light" charset="0"/>
              </a:rPr>
              <a:t>www.ipHandbook.org</a:t>
            </a:r>
            <a:r>
              <a:rPr lang="en-US" sz="1400">
                <a:solidFill>
                  <a:srgbClr val="000000"/>
                </a:solidFill>
                <a:latin typeface="The Sans Light" charset="0"/>
              </a:rPr>
              <a:t>.</a:t>
            </a:r>
            <a:endParaRPr lang="en-US" sz="1000">
              <a:solidFill>
                <a:srgbClr val="000000"/>
              </a:solidFill>
              <a:latin typeface="The Sans Light" charset="0"/>
            </a:endParaRPr>
          </a:p>
        </p:txBody>
      </p:sp>
      <p:grpSp>
        <p:nvGrpSpPr>
          <p:cNvPr id="9" name="AutoShape 10"/>
          <p:cNvGrpSpPr>
            <a:grpSpLocks/>
          </p:cNvGrpSpPr>
          <p:nvPr/>
        </p:nvGrpSpPr>
        <p:grpSpPr bwMode="auto">
          <a:xfrm>
            <a:off x="6572250" y="623888"/>
            <a:ext cx="2613025" cy="1790700"/>
            <a:chOff x="4140" y="553"/>
            <a:chExt cx="1413" cy="968"/>
          </a:xfrm>
        </p:grpSpPr>
        <p:pic>
          <p:nvPicPr>
            <p:cNvPr id="69642" name="AutoShape 10"/>
            <p:cNvPicPr>
              <a:picLocks noChangeArrowheads="1"/>
            </p:cNvPicPr>
            <p:nvPr/>
          </p:nvPicPr>
          <p:blipFill>
            <a:blip r:embed="rId4"/>
            <a:srcRect/>
            <a:stretch>
              <a:fillRect/>
            </a:stretch>
          </p:blipFill>
          <p:spPr bwMode="auto">
            <a:xfrm>
              <a:off x="4140" y="553"/>
              <a:ext cx="1413" cy="968"/>
            </a:xfrm>
            <a:prstGeom prst="rect">
              <a:avLst/>
            </a:prstGeom>
            <a:noFill/>
          </p:spPr>
        </p:pic>
        <p:sp>
          <p:nvSpPr>
            <p:cNvPr id="69643" name="Text Box 11"/>
            <p:cNvSpPr txBox="1">
              <a:spLocks noChangeArrowheads="1"/>
            </p:cNvSpPr>
            <p:nvPr/>
          </p:nvSpPr>
          <p:spPr bwMode="auto">
            <a:xfrm>
              <a:off x="4207" y="607"/>
              <a:ext cx="1282" cy="577"/>
            </a:xfrm>
            <a:prstGeom prst="rect">
              <a:avLst/>
            </a:prstGeom>
            <a:noFill/>
            <a:ln w="9525">
              <a:noFill/>
              <a:miter lim="800000"/>
              <a:headEnd/>
              <a:tailEnd/>
            </a:ln>
          </p:spPr>
          <p:txBody>
            <a:bodyPr>
              <a:prstTxWarp prst="textNoShape">
                <a:avLst/>
              </a:prstTxWarp>
            </a:bodyPr>
            <a:lstStyle/>
            <a:p>
              <a:pPr algn="ctr"/>
              <a:r>
                <a:rPr lang="en-US">
                  <a:solidFill>
                    <a:srgbClr val="FFFFFF"/>
                  </a:solidFill>
                  <a:latin typeface="Arial Narrow" pitchFamily="-72" charset="0"/>
                </a:rPr>
                <a:t>Total CA strawberry industry US$1.3 billion</a:t>
              </a:r>
            </a:p>
          </p:txBody>
        </p:sp>
      </p:gr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6" name="Diagram 5"/>
          <p:cNvGraphicFramePr/>
          <p:nvPr/>
        </p:nvGraphicFramePr>
        <p:xfrm>
          <a:off x="922389" y="1962017"/>
          <a:ext cx="7609137" cy="4191835"/>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4" name="Rounded Rectangle 3"/>
          <p:cNvSpPr/>
          <p:nvPr/>
        </p:nvSpPr>
        <p:spPr>
          <a:xfrm>
            <a:off x="747998" y="406461"/>
            <a:ext cx="2631758"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5" name="Rounded Rectangle 4"/>
          <p:cNvSpPr/>
          <p:nvPr/>
        </p:nvSpPr>
        <p:spPr>
          <a:xfrm>
            <a:off x="977455" y="568367"/>
            <a:ext cx="2631757"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pPr algn="ctr">
              <a:defRPr/>
            </a:pPr>
            <a:r>
              <a:rPr lang="en-US" sz="3200">
                <a:solidFill>
                  <a:srgbClr val="FFFFFF"/>
                </a:solidFill>
                <a:latin typeface="Arial Narrow" pitchFamily="84" charset="0"/>
                <a:ea typeface="ＭＳ Ｐゴシック" pitchFamily="84" charset="-128"/>
                <a:cs typeface="ＭＳ Ｐゴシック" pitchFamily="84" charset="-128"/>
              </a:rPr>
              <a:t>Case Study</a:t>
            </a:r>
          </a:p>
        </p:txBody>
      </p:sp>
      <p:sp>
        <p:nvSpPr>
          <p:cNvPr id="71689" name="Text Box 9"/>
          <p:cNvSpPr txBox="1">
            <a:spLocks noChangeArrowheads="1"/>
          </p:cNvSpPr>
          <p:nvPr/>
        </p:nvSpPr>
        <p:spPr bwMode="auto">
          <a:xfrm>
            <a:off x="1622425" y="1195388"/>
            <a:ext cx="4537075" cy="579437"/>
          </a:xfrm>
          <a:prstGeom prst="rect">
            <a:avLst/>
          </a:prstGeom>
          <a:noFill/>
          <a:ln w="9525">
            <a:noFill/>
            <a:miter lim="800000"/>
            <a:headEnd/>
            <a:tailEnd/>
          </a:ln>
        </p:spPr>
        <p:txBody>
          <a:bodyPr wrap="none">
            <a:prstTxWarp prst="textNoShape">
              <a:avLst/>
            </a:prstTxWarp>
            <a:spAutoFit/>
          </a:bodyPr>
          <a:lstStyle/>
          <a:p>
            <a:r>
              <a:rPr lang="en-US" sz="3200">
                <a:latin typeface="Arial Narrow" pitchFamily="-72" charset="0"/>
              </a:rPr>
              <a:t>Protection strategy worldwide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29" name="Text Box 3"/>
          <p:cNvSpPr txBox="1">
            <a:spLocks noChangeArrowheads="1"/>
          </p:cNvSpPr>
          <p:nvPr/>
        </p:nvSpPr>
        <p:spPr bwMode="auto">
          <a:xfrm>
            <a:off x="2362200" y="274638"/>
            <a:ext cx="6324600" cy="519112"/>
          </a:xfrm>
          <a:prstGeom prst="rect">
            <a:avLst/>
          </a:prstGeom>
          <a:noFill/>
          <a:ln w="9525">
            <a:noFill/>
            <a:miter lim="800000"/>
            <a:headEnd/>
            <a:tailEnd/>
          </a:ln>
        </p:spPr>
        <p:txBody>
          <a:bodyPr>
            <a:prstTxWarp prst="textNoShape">
              <a:avLst/>
            </a:prstTxWarp>
            <a:spAutoFit/>
          </a:bodyPr>
          <a:lstStyle/>
          <a:p>
            <a:pPr>
              <a:spcBef>
                <a:spcPct val="50000"/>
              </a:spcBef>
            </a:pPr>
            <a:r>
              <a:rPr lang="en-US" sz="2800">
                <a:latin typeface="Arial Narrow" pitchFamily="-72" charset="0"/>
              </a:rPr>
              <a:t>Patented UC Strawberry Cultivars</a:t>
            </a:r>
            <a:endParaRPr lang="en-US" sz="1800">
              <a:latin typeface="Arial Narrow" pitchFamily="-72" charset="0"/>
            </a:endParaRPr>
          </a:p>
        </p:txBody>
      </p:sp>
      <p:pic>
        <p:nvPicPr>
          <p:cNvPr id="73730" name="Picture 5"/>
          <p:cNvPicPr>
            <a:picLocks noChangeAspect="1" noChangeArrowheads="1"/>
          </p:cNvPicPr>
          <p:nvPr/>
        </p:nvPicPr>
        <p:blipFill>
          <a:blip r:embed="rId3"/>
          <a:srcRect r="20007"/>
          <a:stretch>
            <a:fillRect/>
          </a:stretch>
        </p:blipFill>
        <p:spPr bwMode="auto">
          <a:xfrm>
            <a:off x="258763" y="973138"/>
            <a:ext cx="7672387" cy="5192712"/>
          </a:xfrm>
          <a:prstGeom prst="rect">
            <a:avLst/>
          </a:prstGeom>
          <a:noFill/>
          <a:ln w="9525">
            <a:noFill/>
            <a:miter lim="800000"/>
            <a:headEnd/>
            <a:tailEnd/>
          </a:ln>
        </p:spPr>
      </p:pic>
      <p:grpSp>
        <p:nvGrpSpPr>
          <p:cNvPr id="73731" name="Group 8"/>
          <p:cNvGrpSpPr>
            <a:grpSpLocks/>
          </p:cNvGrpSpPr>
          <p:nvPr/>
        </p:nvGrpSpPr>
        <p:grpSpPr bwMode="auto">
          <a:xfrm>
            <a:off x="7478713" y="1808163"/>
            <a:ext cx="1484312" cy="401637"/>
            <a:chOff x="7190290" y="-65882"/>
            <a:chExt cx="1484313" cy="401638"/>
          </a:xfrm>
        </p:grpSpPr>
        <p:sp>
          <p:nvSpPr>
            <p:cNvPr id="10" name="Rectangle 163"/>
            <p:cNvSpPr>
              <a:spLocks noChangeArrowheads="1"/>
            </p:cNvSpPr>
            <p:nvPr/>
          </p:nvSpPr>
          <p:spPr bwMode="auto">
            <a:xfrm>
              <a:off x="7190290" y="-21432"/>
              <a:ext cx="69850" cy="63500"/>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sz="1400">
                <a:solidFill>
                  <a:srgbClr val="FFFFFF"/>
                </a:solidFill>
                <a:effectLst>
                  <a:outerShdw blurRad="38100" dist="38100" dir="2700000" algn="tl">
                    <a:srgbClr val="000000"/>
                  </a:outerShdw>
                </a:effectLst>
              </a:endParaRPr>
            </a:p>
          </p:txBody>
        </p:sp>
        <p:sp>
          <p:nvSpPr>
            <p:cNvPr id="11" name="Rectangle 164"/>
            <p:cNvSpPr>
              <a:spLocks noChangeArrowheads="1"/>
            </p:cNvSpPr>
            <p:nvPr/>
          </p:nvSpPr>
          <p:spPr bwMode="auto">
            <a:xfrm>
              <a:off x="7301415" y="-65882"/>
              <a:ext cx="1274763" cy="212726"/>
            </a:xfrm>
            <a:prstGeom prst="rect">
              <a:avLst/>
            </a:prstGeom>
            <a:noFill/>
            <a:ln w="9525">
              <a:noFill/>
              <a:miter lim="800000"/>
              <a:headEnd/>
              <a:tailEnd/>
            </a:ln>
          </p:spPr>
          <p:txBody>
            <a:bodyPr wrap="none" lIns="0" tIns="0" rIns="0" bIns="0">
              <a:prstTxWarp prst="textNoShape">
                <a:avLst/>
              </a:prstTxWarp>
              <a:spAutoFit/>
            </a:bodyPr>
            <a:lstStyle/>
            <a:p>
              <a:r>
                <a:rPr lang="en-US" sz="1400">
                  <a:solidFill>
                    <a:srgbClr val="000000"/>
                  </a:solidFill>
                </a:rPr>
                <a:t>lifetime royalties</a:t>
              </a:r>
              <a:endParaRPr lang="en-US" sz="1400">
                <a:solidFill>
                  <a:srgbClr val="FFFFFF"/>
                </a:solidFill>
                <a:effectLst>
                  <a:outerShdw blurRad="38100" dist="38100" dir="2700000" algn="tl">
                    <a:srgbClr val="DDDDDD"/>
                  </a:outerShdw>
                </a:effectLst>
              </a:endParaRPr>
            </a:p>
          </p:txBody>
        </p:sp>
        <p:sp>
          <p:nvSpPr>
            <p:cNvPr id="12" name="Rectangle 165"/>
            <p:cNvSpPr>
              <a:spLocks noChangeArrowheads="1"/>
            </p:cNvSpPr>
            <p:nvPr/>
          </p:nvSpPr>
          <p:spPr bwMode="auto">
            <a:xfrm>
              <a:off x="7190290" y="167481"/>
              <a:ext cx="69850" cy="61913"/>
            </a:xfrm>
            <a:prstGeom prst="rect">
              <a:avLst/>
            </a:prstGeom>
            <a:solidFill>
              <a:srgbClr val="00FF00"/>
            </a:solidFill>
            <a:ln w="9525">
              <a:solidFill>
                <a:srgbClr val="000000"/>
              </a:solidFill>
              <a:miter lim="800000"/>
              <a:headEnd/>
              <a:tailEnd/>
            </a:ln>
          </p:spPr>
          <p:txBody>
            <a:bodyPr>
              <a:prstTxWarp prst="textNoShape">
                <a:avLst/>
              </a:prstTxWarp>
            </a:bodyPr>
            <a:lstStyle/>
            <a:p>
              <a:endParaRPr lang="en-US" sz="1400">
                <a:solidFill>
                  <a:srgbClr val="FFFFFF"/>
                </a:solidFill>
                <a:effectLst>
                  <a:outerShdw blurRad="38100" dist="38100" dir="2700000" algn="tl">
                    <a:srgbClr val="000000"/>
                  </a:outerShdw>
                </a:effectLst>
              </a:endParaRPr>
            </a:p>
          </p:txBody>
        </p:sp>
        <p:sp>
          <p:nvSpPr>
            <p:cNvPr id="13" name="Rectangle 166"/>
            <p:cNvSpPr>
              <a:spLocks noChangeArrowheads="1"/>
            </p:cNvSpPr>
            <p:nvPr/>
          </p:nvSpPr>
          <p:spPr bwMode="auto">
            <a:xfrm>
              <a:off x="7301415" y="123030"/>
              <a:ext cx="1373188" cy="212726"/>
            </a:xfrm>
            <a:prstGeom prst="rect">
              <a:avLst/>
            </a:prstGeom>
            <a:noFill/>
            <a:ln w="9525">
              <a:noFill/>
              <a:miter lim="800000"/>
              <a:headEnd/>
              <a:tailEnd/>
            </a:ln>
          </p:spPr>
          <p:txBody>
            <a:bodyPr wrap="none" lIns="0" tIns="0" rIns="0" bIns="0">
              <a:prstTxWarp prst="textNoShape">
                <a:avLst/>
              </a:prstTxWarp>
              <a:spAutoFit/>
            </a:bodyPr>
            <a:lstStyle/>
            <a:p>
              <a:r>
                <a:rPr lang="en-US" sz="1400">
                  <a:solidFill>
                    <a:srgbClr val="000000"/>
                  </a:solidFill>
                </a:rPr>
                <a:t>lifetime expenses</a:t>
              </a:r>
              <a:endParaRPr lang="en-US" sz="1400">
                <a:solidFill>
                  <a:srgbClr val="FFFFFF"/>
                </a:solidFill>
                <a:effectLst>
                  <a:outerShdw blurRad="38100" dist="38100" dir="2700000" algn="tl">
                    <a:srgbClr val="DDDDDD"/>
                  </a:outerShdw>
                </a:effectLst>
              </a:endParaRPr>
            </a:p>
          </p:txBody>
        </p:sp>
      </p:grpSp>
      <p:sp>
        <p:nvSpPr>
          <p:cNvPr id="15" name="Pentagon 14"/>
          <p:cNvSpPr/>
          <p:nvPr/>
        </p:nvSpPr>
        <p:spPr>
          <a:xfrm>
            <a:off x="1026058" y="6385362"/>
            <a:ext cx="875170" cy="398266"/>
          </a:xfrm>
          <a:prstGeom prst="homePlate">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800" dirty="0"/>
              <a:t>1978</a:t>
            </a:r>
          </a:p>
        </p:txBody>
      </p:sp>
      <p:cxnSp>
        <p:nvCxnSpPr>
          <p:cNvPr id="17" name="Straight Arrow Connector 16"/>
          <p:cNvCxnSpPr/>
          <p:nvPr/>
        </p:nvCxnSpPr>
        <p:spPr>
          <a:xfrm rot="5400000">
            <a:off x="855663" y="6097588"/>
            <a:ext cx="573087" cy="158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8" name="Chevron 17"/>
          <p:cNvSpPr/>
          <p:nvPr/>
        </p:nvSpPr>
        <p:spPr>
          <a:xfrm>
            <a:off x="3793402" y="6394415"/>
            <a:ext cx="1158844" cy="398266"/>
          </a:xfrm>
          <a:prstGeom prst="chevron">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800" dirty="0">
                <a:solidFill>
                  <a:schemeClr val="bg1"/>
                </a:solidFill>
              </a:rPr>
              <a:t>1989</a:t>
            </a:r>
          </a:p>
        </p:txBody>
      </p:sp>
      <p:cxnSp>
        <p:nvCxnSpPr>
          <p:cNvPr id="19" name="Straight Arrow Connector 18"/>
          <p:cNvCxnSpPr/>
          <p:nvPr/>
        </p:nvCxnSpPr>
        <p:spPr>
          <a:xfrm rot="5400000">
            <a:off x="4237832" y="6285706"/>
            <a:ext cx="215900" cy="158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3" name="Chevron 22"/>
          <p:cNvSpPr/>
          <p:nvPr/>
        </p:nvSpPr>
        <p:spPr>
          <a:xfrm>
            <a:off x="5874188" y="6374841"/>
            <a:ext cx="1158844" cy="398266"/>
          </a:xfrm>
          <a:prstGeom prst="chevron">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800" dirty="0">
                <a:solidFill>
                  <a:schemeClr val="bg1"/>
                </a:solidFill>
              </a:rPr>
              <a:t>1992</a:t>
            </a:r>
          </a:p>
        </p:txBody>
      </p:sp>
      <p:sp>
        <p:nvSpPr>
          <p:cNvPr id="24" name="Chevron 23"/>
          <p:cNvSpPr/>
          <p:nvPr/>
        </p:nvSpPr>
        <p:spPr>
          <a:xfrm>
            <a:off x="7033032" y="6364320"/>
            <a:ext cx="1158844" cy="398266"/>
          </a:xfrm>
          <a:prstGeom prst="chevron">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800" dirty="0">
                <a:solidFill>
                  <a:schemeClr val="bg1"/>
                </a:solidFill>
              </a:rPr>
              <a:t>1998</a:t>
            </a:r>
          </a:p>
        </p:txBody>
      </p:sp>
      <p:cxnSp>
        <p:nvCxnSpPr>
          <p:cNvPr id="25" name="Straight Arrow Connector 24"/>
          <p:cNvCxnSpPr/>
          <p:nvPr/>
        </p:nvCxnSpPr>
        <p:spPr>
          <a:xfrm rot="5400000">
            <a:off x="6484938" y="6242050"/>
            <a:ext cx="265112"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7558087" y="6146801"/>
            <a:ext cx="43497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3797300" y="1520825"/>
            <a:ext cx="4572000" cy="4114800"/>
          </a:xfrm>
        </p:spPr>
        <p:txBody>
          <a:bodyPr rtlCol="0">
            <a:normAutofit fontScale="92500"/>
          </a:bodyPr>
          <a:lstStyle/>
          <a:p>
            <a:pPr eaLnBrk="1" fontAlgn="auto" hangingPunct="1">
              <a:lnSpc>
                <a:spcPct val="90000"/>
              </a:lnSpc>
              <a:spcAft>
                <a:spcPts val="0"/>
              </a:spcAft>
              <a:buFont typeface="Arial"/>
              <a:buChar char="•"/>
              <a:defRPr/>
            </a:pPr>
            <a:r>
              <a:rPr lang="en-US" sz="2800" dirty="0" smtClean="0">
                <a:latin typeface="Arial Narrow" pitchFamily="34" charset="0"/>
                <a:ea typeface="+mn-ea"/>
                <a:cs typeface="+mn-cs"/>
              </a:rPr>
              <a:t>I.P. protection – foreign and domestic</a:t>
            </a:r>
          </a:p>
          <a:p>
            <a:pPr eaLnBrk="1" fontAlgn="auto" hangingPunct="1">
              <a:lnSpc>
                <a:spcPct val="90000"/>
              </a:lnSpc>
              <a:spcAft>
                <a:spcPts val="0"/>
              </a:spcAft>
              <a:buFont typeface="Arial"/>
              <a:buChar char="•"/>
              <a:defRPr/>
            </a:pPr>
            <a:r>
              <a:rPr lang="en-US" sz="2800" dirty="0" smtClean="0">
                <a:latin typeface="Arial Narrow" pitchFamily="34" charset="0"/>
                <a:ea typeface="+mn-ea"/>
                <a:cs typeface="+mn-cs"/>
              </a:rPr>
              <a:t>Ensure availability of UC cultivars to all growers in California</a:t>
            </a:r>
          </a:p>
          <a:p>
            <a:pPr lvl="1" eaLnBrk="1" fontAlgn="auto" hangingPunct="1">
              <a:lnSpc>
                <a:spcPct val="90000"/>
              </a:lnSpc>
              <a:spcAft>
                <a:spcPts val="0"/>
              </a:spcAft>
              <a:buFont typeface="Arial"/>
              <a:buChar char="–"/>
              <a:defRPr/>
            </a:pPr>
            <a:r>
              <a:rPr lang="en-US" sz="2400" dirty="0">
                <a:latin typeface="Arial Narrow" pitchFamily="34" charset="0"/>
                <a:ea typeface="+mn-ea"/>
              </a:rPr>
              <a:t>P</a:t>
            </a:r>
            <a:r>
              <a:rPr lang="en-US" sz="2400" dirty="0" smtClean="0">
                <a:latin typeface="Arial Narrow" pitchFamily="34" charset="0"/>
                <a:ea typeface="+mn-ea"/>
              </a:rPr>
              <a:t>referred royalties</a:t>
            </a:r>
          </a:p>
          <a:p>
            <a:pPr eaLnBrk="1" fontAlgn="auto" hangingPunct="1">
              <a:lnSpc>
                <a:spcPct val="90000"/>
              </a:lnSpc>
              <a:spcAft>
                <a:spcPts val="0"/>
              </a:spcAft>
              <a:buFont typeface="Arial"/>
              <a:buChar char="•"/>
              <a:defRPr/>
            </a:pPr>
            <a:r>
              <a:rPr lang="en-US" sz="2800" dirty="0" smtClean="0">
                <a:latin typeface="Arial Narrow" pitchFamily="34" charset="0"/>
                <a:ea typeface="+mn-ea"/>
                <a:cs typeface="+mn-cs"/>
              </a:rPr>
              <a:t>Create a global licensing system in all significant production regions</a:t>
            </a:r>
          </a:p>
          <a:p>
            <a:pPr eaLnBrk="1" fontAlgn="auto" hangingPunct="1">
              <a:lnSpc>
                <a:spcPct val="90000"/>
              </a:lnSpc>
              <a:spcAft>
                <a:spcPts val="0"/>
              </a:spcAft>
              <a:buFont typeface="Arial"/>
              <a:buChar char="•"/>
              <a:defRPr/>
            </a:pPr>
            <a:r>
              <a:rPr lang="en-US" sz="2800" dirty="0" smtClean="0">
                <a:latin typeface="Arial Narrow" pitchFamily="34" charset="0"/>
                <a:ea typeface="+mn-ea"/>
                <a:cs typeface="+mn-cs"/>
              </a:rPr>
              <a:t>Provide adequate funding for breeding program</a:t>
            </a:r>
          </a:p>
          <a:p>
            <a:pPr eaLnBrk="1" fontAlgn="auto" hangingPunct="1">
              <a:lnSpc>
                <a:spcPct val="90000"/>
              </a:lnSpc>
              <a:spcAft>
                <a:spcPts val="0"/>
              </a:spcAft>
              <a:buFont typeface="Arial"/>
              <a:buChar char="•"/>
              <a:defRPr/>
            </a:pPr>
            <a:endParaRPr lang="en-US" sz="2800" b="1" dirty="0" smtClean="0">
              <a:ea typeface="+mn-ea"/>
              <a:cs typeface="+mn-cs"/>
            </a:endParaRPr>
          </a:p>
        </p:txBody>
      </p:sp>
      <p:pic>
        <p:nvPicPr>
          <p:cNvPr id="6" name="Picture 5" descr="DSC_2005.jpg"/>
          <p:cNvPicPr>
            <a:picLocks noChangeAspect="1"/>
          </p:cNvPicPr>
          <p:nvPr/>
        </p:nvPicPr>
        <p:blipFill>
          <a:blip r:embed="rId3" cstate="print"/>
          <a:stretch>
            <a:fillRect/>
          </a:stretch>
        </p:blipFill>
        <p:spPr>
          <a:xfrm>
            <a:off x="731974" y="1267485"/>
            <a:ext cx="2685353" cy="4040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ounded Rectangle 4"/>
          <p:cNvSpPr/>
          <p:nvPr/>
        </p:nvSpPr>
        <p:spPr>
          <a:xfrm>
            <a:off x="977454" y="134896"/>
            <a:ext cx="6832554"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7" name="Rounded Rectangle 6"/>
          <p:cNvSpPr/>
          <p:nvPr/>
        </p:nvSpPr>
        <p:spPr>
          <a:xfrm>
            <a:off x="1206911" y="296802"/>
            <a:ext cx="6832553"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pPr algn="ctr">
              <a:defRPr/>
            </a:pPr>
            <a:r>
              <a:rPr lang="en-US" sz="3200">
                <a:solidFill>
                  <a:schemeClr val="bg1"/>
                </a:solidFill>
                <a:latin typeface="Arial Narrow" pitchFamily="84" charset="0"/>
                <a:ea typeface="ＭＳ Ｐゴシック" pitchFamily="84" charset="-128"/>
                <a:cs typeface="ＭＳ Ｐゴシック" pitchFamily="84" charset="-128"/>
              </a:rPr>
              <a:t>Goals of UC Strawberry Licensing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Text Box 4"/>
          <p:cNvSpPr txBox="1">
            <a:spLocks noChangeArrowheads="1"/>
          </p:cNvSpPr>
          <p:nvPr/>
        </p:nvSpPr>
        <p:spPr bwMode="auto">
          <a:xfrm>
            <a:off x="2590800" y="1143000"/>
            <a:ext cx="5791200" cy="1006475"/>
          </a:xfrm>
          <a:prstGeom prst="rect">
            <a:avLst/>
          </a:prstGeom>
          <a:noFill/>
          <a:ln w="9525">
            <a:noFill/>
            <a:miter lim="800000"/>
            <a:headEnd/>
            <a:tailEnd/>
          </a:ln>
        </p:spPr>
        <p:txBody>
          <a:bodyPr>
            <a:prstTxWarp prst="textNoShape">
              <a:avLst/>
            </a:prstTxWarp>
            <a:spAutoFit/>
          </a:bodyPr>
          <a:lstStyle/>
          <a:p>
            <a:endParaRPr lang="en-US" sz="2000">
              <a:latin typeface="Calibri" pitchFamily="-72" charset="0"/>
            </a:endParaRPr>
          </a:p>
          <a:p>
            <a:endParaRPr lang="en-US" sz="2000">
              <a:latin typeface="Calibri" pitchFamily="-72" charset="0"/>
            </a:endParaRPr>
          </a:p>
          <a:p>
            <a:endParaRPr lang="en-US" sz="2000">
              <a:latin typeface="Calibri" pitchFamily="-72" charset="0"/>
            </a:endParaRPr>
          </a:p>
        </p:txBody>
      </p:sp>
      <p:graphicFrame>
        <p:nvGraphicFramePr>
          <p:cNvPr id="5" name="Diagram 4"/>
          <p:cNvGraphicFramePr/>
          <p:nvPr/>
        </p:nvGraphicFramePr>
        <p:xfrm>
          <a:off x="246613" y="2026183"/>
          <a:ext cx="8820655" cy="4552233"/>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pSp>
        <p:nvGrpSpPr>
          <p:cNvPr id="20483" name="Group 5"/>
          <p:cNvGrpSpPr>
            <a:grpSpLocks/>
          </p:cNvGrpSpPr>
          <p:nvPr/>
        </p:nvGrpSpPr>
        <p:grpSpPr bwMode="auto">
          <a:xfrm>
            <a:off x="1962150" y="398463"/>
            <a:ext cx="5570538" cy="696912"/>
            <a:chOff x="1962746" y="398497"/>
            <a:chExt cx="5569738" cy="696973"/>
          </a:xfrm>
        </p:grpSpPr>
        <p:sp>
          <p:nvSpPr>
            <p:cNvPr id="7" name="Rounded Rectangle 6"/>
            <p:cNvSpPr/>
            <p:nvPr/>
          </p:nvSpPr>
          <p:spPr>
            <a:xfrm>
              <a:off x="1962746" y="398497"/>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8" name="Rounded Rectangle 7"/>
            <p:cNvSpPr/>
            <p:nvPr/>
          </p:nvSpPr>
          <p:spPr>
            <a:xfrm>
              <a:off x="2192204" y="606583"/>
              <a:ext cx="534028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grpSp>
      <p:sp>
        <p:nvSpPr>
          <p:cNvPr id="20484" name="Text Box 2"/>
          <p:cNvSpPr txBox="1">
            <a:spLocks noChangeArrowheads="1"/>
          </p:cNvSpPr>
          <p:nvPr/>
        </p:nvSpPr>
        <p:spPr bwMode="auto">
          <a:xfrm>
            <a:off x="2255838" y="519113"/>
            <a:ext cx="5130800" cy="579437"/>
          </a:xfrm>
          <a:prstGeom prst="rect">
            <a:avLst/>
          </a:prstGeom>
          <a:noFill/>
          <a:ln w="9525">
            <a:noFill/>
            <a:miter lim="800000"/>
            <a:headEnd/>
            <a:tailEnd/>
          </a:ln>
        </p:spPr>
        <p:txBody>
          <a:bodyPr wrap="none">
            <a:prstTxWarp prst="textNoShape">
              <a:avLst/>
            </a:prstTxWarp>
            <a:spAutoFit/>
          </a:bodyPr>
          <a:lstStyle/>
          <a:p>
            <a:pPr algn="ctr"/>
            <a:r>
              <a:rPr lang="en-US" sz="3200">
                <a:solidFill>
                  <a:schemeClr val="bg1"/>
                </a:solidFill>
                <a:latin typeface="Arial Narrow" pitchFamily="-72" charset="0"/>
              </a:rPr>
              <a:t>What does a license accomplish?</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7825" name="Picture 2"/>
          <p:cNvPicPr>
            <a:picLocks noChangeAspect="1" noChangeArrowheads="1"/>
          </p:cNvPicPr>
          <p:nvPr/>
        </p:nvPicPr>
        <p:blipFill>
          <a:blip r:embed="rId3">
            <a:lum bright="-6000" contrast="12000"/>
          </a:blip>
          <a:srcRect l="14844" t="26042" r="20583" b="7292"/>
          <a:stretch>
            <a:fillRect/>
          </a:stretch>
        </p:blipFill>
        <p:spPr bwMode="auto">
          <a:xfrm>
            <a:off x="533400" y="228600"/>
            <a:ext cx="8153400" cy="6311900"/>
          </a:xfrm>
          <a:prstGeom prst="rect">
            <a:avLst/>
          </a:prstGeom>
          <a:noFill/>
          <a:ln w="9525">
            <a:noFill/>
            <a:miter lim="800000"/>
            <a:headEnd/>
            <a:tailEnd/>
          </a:ln>
        </p:spPr>
      </p:pic>
      <p:sp>
        <p:nvSpPr>
          <p:cNvPr id="48130" name="Oval 3"/>
          <p:cNvSpPr>
            <a:spLocks noChangeArrowheads="1"/>
          </p:cNvSpPr>
          <p:nvPr/>
        </p:nvSpPr>
        <p:spPr bwMode="auto">
          <a:xfrm rot="4098360">
            <a:off x="2874963" y="3068637"/>
            <a:ext cx="387350" cy="1936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48131" name="Oval 4"/>
          <p:cNvSpPr>
            <a:spLocks noChangeArrowheads="1"/>
          </p:cNvSpPr>
          <p:nvPr/>
        </p:nvSpPr>
        <p:spPr bwMode="auto">
          <a:xfrm rot="4098360">
            <a:off x="1485900" y="419100"/>
            <a:ext cx="533400" cy="304800"/>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8197" name="Text Box 5"/>
          <p:cNvSpPr txBox="1">
            <a:spLocks noChangeArrowheads="1"/>
          </p:cNvSpPr>
          <p:nvPr/>
        </p:nvSpPr>
        <p:spPr bwMode="auto">
          <a:xfrm>
            <a:off x="7001164" y="3335"/>
            <a:ext cx="2142836" cy="2219255"/>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spAutoFit/>
          </a:bodyPr>
          <a:lstStyle/>
          <a:p>
            <a:pPr algn="ctr" eaLnBrk="0" hangingPunct="0">
              <a:spcBef>
                <a:spcPct val="50000"/>
              </a:spcBef>
              <a:defRPr/>
            </a:pPr>
            <a:r>
              <a:rPr lang="en-US" sz="1800" b="1" u="sng" dirty="0">
                <a:solidFill>
                  <a:schemeClr val="tx1"/>
                </a:solidFill>
                <a:latin typeface="Arial Narrow" pitchFamily="34" charset="0"/>
              </a:rPr>
              <a:t>Watsonville/Salinas </a:t>
            </a:r>
          </a:p>
          <a:p>
            <a:pPr eaLnBrk="0" hangingPunct="0">
              <a:spcBef>
                <a:spcPct val="50000"/>
              </a:spcBef>
              <a:defRPr/>
            </a:pPr>
            <a:r>
              <a:rPr lang="en-US" sz="1800" dirty="0">
                <a:solidFill>
                  <a:schemeClr val="tx1"/>
                </a:solidFill>
                <a:latin typeface="Arial Narrow" pitchFamily="34" charset="0"/>
              </a:rPr>
              <a:t> - Albany, WA, Australia</a:t>
            </a:r>
          </a:p>
          <a:p>
            <a:pPr eaLnBrk="0" hangingPunct="0">
              <a:spcBef>
                <a:spcPct val="50000"/>
              </a:spcBef>
              <a:defRPr/>
            </a:pPr>
            <a:r>
              <a:rPr lang="en-US" sz="1800" dirty="0">
                <a:solidFill>
                  <a:schemeClr val="tx1"/>
                </a:solidFill>
                <a:latin typeface="Arial Narrow" pitchFamily="34" charset="0"/>
              </a:rPr>
              <a:t> - Coastal Portugal</a:t>
            </a:r>
          </a:p>
          <a:p>
            <a:pPr eaLnBrk="0" hangingPunct="0">
              <a:spcBef>
                <a:spcPct val="50000"/>
              </a:spcBef>
              <a:defRPr/>
            </a:pPr>
            <a:r>
              <a:rPr lang="en-US" sz="1800" dirty="0">
                <a:solidFill>
                  <a:schemeClr val="tx1"/>
                </a:solidFill>
                <a:latin typeface="Arial Narrow" pitchFamily="34" charset="0"/>
              </a:rPr>
              <a:t> - UK</a:t>
            </a:r>
            <a:endParaRPr lang="en-US" sz="1600" dirty="0">
              <a:solidFill>
                <a:schemeClr val="tx1"/>
              </a:solidFill>
              <a:latin typeface="Arial Narrow" pitchFamily="34" charset="0"/>
            </a:endParaRPr>
          </a:p>
          <a:p>
            <a:pPr eaLnBrk="0" hangingPunct="0">
              <a:spcBef>
                <a:spcPct val="50000"/>
              </a:spcBef>
              <a:defRPr/>
            </a:pPr>
            <a:r>
              <a:rPr lang="en-US" sz="1800" dirty="0">
                <a:solidFill>
                  <a:schemeClr val="tx1"/>
                </a:solidFill>
                <a:latin typeface="Arial Narrow" pitchFamily="34" charset="0"/>
              </a:rPr>
              <a:t> - South Island, NZ</a:t>
            </a:r>
          </a:p>
        </p:txBody>
      </p:sp>
      <p:sp>
        <p:nvSpPr>
          <p:cNvPr id="7" name="Oval 3"/>
          <p:cNvSpPr>
            <a:spLocks noChangeArrowheads="1"/>
          </p:cNvSpPr>
          <p:nvPr/>
        </p:nvSpPr>
        <p:spPr bwMode="auto">
          <a:xfrm rot="4098360">
            <a:off x="6151563" y="5049837"/>
            <a:ext cx="387350" cy="1936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8" name="Oval 4"/>
          <p:cNvSpPr>
            <a:spLocks noChangeArrowheads="1"/>
          </p:cNvSpPr>
          <p:nvPr/>
        </p:nvSpPr>
        <p:spPr bwMode="auto">
          <a:xfrm rot="4098360">
            <a:off x="6684963" y="5659437"/>
            <a:ext cx="387350" cy="1936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9" name="Oval 5"/>
          <p:cNvSpPr>
            <a:spLocks noChangeArrowheads="1"/>
          </p:cNvSpPr>
          <p:nvPr/>
        </p:nvSpPr>
        <p:spPr bwMode="auto">
          <a:xfrm rot="4098360">
            <a:off x="4551363" y="4135437"/>
            <a:ext cx="387350" cy="1936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10" name="Oval 6"/>
          <p:cNvSpPr>
            <a:spLocks noChangeArrowheads="1"/>
          </p:cNvSpPr>
          <p:nvPr/>
        </p:nvSpPr>
        <p:spPr bwMode="auto">
          <a:xfrm rot="4098360">
            <a:off x="3027363" y="3221037"/>
            <a:ext cx="387350" cy="1936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15" name="Text Box 7"/>
          <p:cNvSpPr txBox="1">
            <a:spLocks noChangeArrowheads="1"/>
          </p:cNvSpPr>
          <p:nvPr/>
        </p:nvSpPr>
        <p:spPr bwMode="auto">
          <a:xfrm>
            <a:off x="0" y="4448028"/>
            <a:ext cx="2142836" cy="2446824"/>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spAutoFit/>
          </a:bodyPr>
          <a:lstStyle/>
          <a:p>
            <a:pPr algn="ctr" eaLnBrk="0" hangingPunct="0">
              <a:spcBef>
                <a:spcPct val="50000"/>
              </a:spcBef>
              <a:defRPr/>
            </a:pPr>
            <a:r>
              <a:rPr lang="en-US" sz="1800" b="1" u="sng" dirty="0">
                <a:solidFill>
                  <a:schemeClr val="tx1"/>
                </a:solidFill>
                <a:latin typeface="Arial Narrow" pitchFamily="34" charset="0"/>
              </a:rPr>
              <a:t>Central and S. Coast</a:t>
            </a:r>
          </a:p>
          <a:p>
            <a:pPr eaLnBrk="0" hangingPunct="0">
              <a:spcBef>
                <a:spcPct val="50000"/>
              </a:spcBef>
              <a:defRPr/>
            </a:pPr>
            <a:r>
              <a:rPr lang="en-US" sz="1800" dirty="0">
                <a:solidFill>
                  <a:schemeClr val="tx1"/>
                </a:solidFill>
                <a:latin typeface="Arial Narrow" pitchFamily="34" charset="0"/>
              </a:rPr>
              <a:t> - Mediterranean basin</a:t>
            </a:r>
          </a:p>
          <a:p>
            <a:pPr eaLnBrk="0" hangingPunct="0">
              <a:spcBef>
                <a:spcPct val="50000"/>
              </a:spcBef>
              <a:defRPr/>
            </a:pPr>
            <a:r>
              <a:rPr lang="en-US" sz="1800" dirty="0">
                <a:solidFill>
                  <a:schemeClr val="tx1"/>
                </a:solidFill>
                <a:latin typeface="Arial Narrow" pitchFamily="34" charset="0"/>
              </a:rPr>
              <a:t> - Western Cape, SA</a:t>
            </a:r>
          </a:p>
          <a:p>
            <a:pPr eaLnBrk="0" hangingPunct="0">
              <a:spcBef>
                <a:spcPct val="50000"/>
              </a:spcBef>
              <a:defRPr/>
            </a:pPr>
            <a:r>
              <a:rPr lang="en-US" sz="1800" dirty="0">
                <a:solidFill>
                  <a:schemeClr val="tx1"/>
                </a:solidFill>
                <a:latin typeface="Arial Narrow" pitchFamily="34" charset="0"/>
              </a:rPr>
              <a:t> - Perth, WA, Australia</a:t>
            </a:r>
          </a:p>
          <a:p>
            <a:pPr eaLnBrk="0" hangingPunct="0">
              <a:spcBef>
                <a:spcPct val="50000"/>
              </a:spcBef>
              <a:defRPr/>
            </a:pPr>
            <a:r>
              <a:rPr lang="en-US" sz="1800" dirty="0">
                <a:solidFill>
                  <a:schemeClr val="tx1"/>
                </a:solidFill>
                <a:latin typeface="Arial Narrow" pitchFamily="34" charset="0"/>
              </a:rPr>
              <a:t> - Auckland, NZ</a:t>
            </a:r>
          </a:p>
          <a:p>
            <a:pPr eaLnBrk="0" hangingPunct="0">
              <a:spcBef>
                <a:spcPct val="50000"/>
              </a:spcBef>
              <a:defRPr/>
            </a:pPr>
            <a:r>
              <a:rPr lang="en-US" sz="1800" dirty="0">
                <a:solidFill>
                  <a:schemeClr val="tx1"/>
                </a:solidFill>
                <a:latin typeface="Arial Narrow" pitchFamily="34" charset="0"/>
              </a:rPr>
              <a:t> - Baja California, MX</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9873" name="Picture 2" descr="Picture 006"/>
          <p:cNvPicPr>
            <a:picLocks noChangeAspect="1" noChangeArrowheads="1"/>
          </p:cNvPicPr>
          <p:nvPr/>
        </p:nvPicPr>
        <p:blipFill>
          <a:blip r:embed="rId3"/>
          <a:srcRect/>
          <a:stretch>
            <a:fillRect/>
          </a:stretch>
        </p:blipFill>
        <p:spPr bwMode="auto">
          <a:xfrm>
            <a:off x="381000" y="609600"/>
            <a:ext cx="8428038" cy="5619750"/>
          </a:xfrm>
          <a:prstGeom prst="rect">
            <a:avLst/>
          </a:prstGeom>
          <a:noFill/>
          <a:ln w="38100">
            <a:solidFill>
              <a:schemeClr val="tx2"/>
            </a:solid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644" name="Text Box 236"/>
          <p:cNvSpPr txBox="1">
            <a:spLocks noChangeArrowheads="1"/>
          </p:cNvSpPr>
          <p:nvPr/>
        </p:nvSpPr>
        <p:spPr bwMode="auto">
          <a:xfrm>
            <a:off x="381000" y="2286000"/>
            <a:ext cx="184150" cy="366713"/>
          </a:xfrm>
          <a:prstGeom prst="rect">
            <a:avLst/>
          </a:prstGeom>
          <a:noFill/>
          <a:ln w="9525">
            <a:noFill/>
            <a:miter lim="800000"/>
            <a:headEnd/>
            <a:tailEnd/>
          </a:ln>
          <a:effectLst/>
        </p:spPr>
        <p:txBody>
          <a:bodyPr wrap="none">
            <a:spAutoFit/>
          </a:bodyPr>
          <a:lstStyle/>
          <a:p>
            <a:pPr>
              <a:defRPr/>
            </a:pPr>
            <a:endParaRPr lang="en-US" sz="1800" u="sng" dirty="0">
              <a:solidFill>
                <a:prstClr val="white"/>
              </a:solidFill>
              <a:effectLst>
                <a:outerShdw blurRad="38100" dist="38100" dir="2700000" algn="tl">
                  <a:srgbClr val="000000"/>
                </a:outerShdw>
              </a:effectLst>
              <a:latin typeface="Arial" pitchFamily="34" charset="0"/>
              <a:ea typeface="+mn-ea"/>
              <a:cs typeface="+mn-cs"/>
            </a:endParaRPr>
          </a:p>
        </p:txBody>
      </p:sp>
      <p:sp>
        <p:nvSpPr>
          <p:cNvPr id="145649" name="Text Box 241"/>
          <p:cNvSpPr txBox="1">
            <a:spLocks noChangeArrowheads="1"/>
          </p:cNvSpPr>
          <p:nvPr/>
        </p:nvSpPr>
        <p:spPr bwMode="auto">
          <a:xfrm>
            <a:off x="381000" y="2667000"/>
            <a:ext cx="184150" cy="396875"/>
          </a:xfrm>
          <a:prstGeom prst="rect">
            <a:avLst/>
          </a:prstGeom>
          <a:noFill/>
          <a:ln w="9525">
            <a:noFill/>
            <a:miter lim="800000"/>
            <a:headEnd/>
            <a:tailEnd/>
          </a:ln>
          <a:effectLst/>
        </p:spPr>
        <p:txBody>
          <a:bodyPr wrap="none">
            <a:spAutoFit/>
          </a:bodyPr>
          <a:lstStyle/>
          <a:p>
            <a:pPr>
              <a:defRPr/>
            </a:pPr>
            <a:endParaRPr lang="en-US" sz="2000" dirty="0">
              <a:solidFill>
                <a:prstClr val="white"/>
              </a:solidFill>
              <a:effectLst>
                <a:outerShdw blurRad="38100" dist="38100" dir="2700000" algn="tl">
                  <a:srgbClr val="000000"/>
                </a:outerShdw>
              </a:effectLst>
              <a:latin typeface="Arial" pitchFamily="34" charset="0"/>
              <a:ea typeface="+mn-ea"/>
              <a:cs typeface="+mn-cs"/>
            </a:endParaRPr>
          </a:p>
        </p:txBody>
      </p:sp>
      <p:graphicFrame>
        <p:nvGraphicFramePr>
          <p:cNvPr id="233" name="Diagram 232"/>
          <p:cNvGraphicFramePr/>
          <p:nvPr/>
        </p:nvGraphicFramePr>
        <p:xfrm>
          <a:off x="156141" y="250194"/>
          <a:ext cx="8992085" cy="64559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238" name="Rounded Rectangle 237"/>
          <p:cNvSpPr/>
          <p:nvPr/>
        </p:nvSpPr>
        <p:spPr>
          <a:xfrm>
            <a:off x="5812326" y="1050202"/>
            <a:ext cx="2055136" cy="787651"/>
          </a:xfrm>
          <a:prstGeom prst="roundRect">
            <a:avLst/>
          </a:pr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defRPr/>
            </a:pPr>
            <a:r>
              <a:rPr lang="en-US" sz="1800" dirty="0">
                <a:solidFill>
                  <a:prstClr val="white"/>
                </a:solidFill>
                <a:latin typeface="Arial Narrow" pitchFamily="34" charset="0"/>
              </a:rPr>
              <a:t>$2,421,000 royalty</a:t>
            </a:r>
          </a:p>
          <a:p>
            <a:pPr>
              <a:defRPr/>
            </a:pPr>
            <a:r>
              <a:rPr lang="en-US" sz="1800" dirty="0">
                <a:solidFill>
                  <a:prstClr val="white"/>
                </a:solidFill>
                <a:latin typeface="Arial Narrow" pitchFamily="34" charset="0"/>
              </a:rPr>
              <a:t>$  580,000 breeding</a:t>
            </a:r>
            <a:endParaRPr lang="en-US" sz="1800" dirty="0">
              <a:latin typeface="Arial Narrow" pitchFamily="34" charset="0"/>
            </a:endParaRPr>
          </a:p>
        </p:txBody>
      </p:sp>
      <p:sp>
        <p:nvSpPr>
          <p:cNvPr id="239" name="Rounded Rectangle 238"/>
          <p:cNvSpPr/>
          <p:nvPr/>
        </p:nvSpPr>
        <p:spPr>
          <a:xfrm>
            <a:off x="5812326" y="2655332"/>
            <a:ext cx="2055136" cy="787651"/>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defRPr/>
            </a:pPr>
            <a:r>
              <a:rPr lang="en-US" sz="1800" dirty="0">
                <a:solidFill>
                  <a:prstClr val="white"/>
                </a:solidFill>
                <a:latin typeface="Arial Narrow" pitchFamily="34" charset="0"/>
              </a:rPr>
              <a:t>$ 236,000 royalty</a:t>
            </a:r>
          </a:p>
          <a:p>
            <a:pPr>
              <a:defRPr/>
            </a:pPr>
            <a:r>
              <a:rPr lang="en-US" sz="1800" dirty="0">
                <a:solidFill>
                  <a:prstClr val="white"/>
                </a:solidFill>
                <a:latin typeface="Arial Narrow" pitchFamily="34" charset="0"/>
              </a:rPr>
              <a:t>$  70,000 breeding</a:t>
            </a:r>
            <a:endParaRPr lang="en-US" sz="1800" dirty="0">
              <a:latin typeface="Arial Narrow" pitchFamily="34" charset="0"/>
            </a:endParaRPr>
          </a:p>
        </p:txBody>
      </p:sp>
      <p:sp>
        <p:nvSpPr>
          <p:cNvPr id="240" name="Rounded Rectangle 239"/>
          <p:cNvSpPr/>
          <p:nvPr/>
        </p:nvSpPr>
        <p:spPr>
          <a:xfrm>
            <a:off x="5536194" y="4300397"/>
            <a:ext cx="2055136" cy="787651"/>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anchor="ctr"/>
          <a:lstStyle/>
          <a:p>
            <a:pPr>
              <a:defRPr/>
            </a:pPr>
            <a:r>
              <a:rPr lang="en-US" sz="1800" dirty="0">
                <a:solidFill>
                  <a:prstClr val="white"/>
                </a:solidFill>
                <a:latin typeface="Arial Narrow" pitchFamily="34" charset="0"/>
              </a:rPr>
              <a:t>$ 594,000 royalty</a:t>
            </a:r>
          </a:p>
          <a:p>
            <a:pPr>
              <a:defRPr/>
            </a:pPr>
            <a:r>
              <a:rPr lang="en-US" sz="1800" dirty="0">
                <a:solidFill>
                  <a:prstClr val="white"/>
                </a:solidFill>
                <a:latin typeface="Arial Narrow" pitchFamily="34" charset="0"/>
              </a:rPr>
              <a:t>$ 350,000 breeding</a:t>
            </a:r>
            <a:endParaRPr lang="en-US" sz="1800" dirty="0">
              <a:latin typeface="Arial Narrow" pitchFamily="34"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2" name="Diagram 21"/>
          <p:cNvGraphicFramePr/>
          <p:nvPr/>
        </p:nvGraphicFramePr>
        <p:xfrm>
          <a:off x="-1086713" y="314386"/>
          <a:ext cx="9952419" cy="6070169"/>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83970" name="Text Box 18"/>
          <p:cNvSpPr txBox="1">
            <a:spLocks noChangeArrowheads="1"/>
          </p:cNvSpPr>
          <p:nvPr/>
        </p:nvSpPr>
        <p:spPr bwMode="auto">
          <a:xfrm>
            <a:off x="608013" y="3836988"/>
            <a:ext cx="381000" cy="762000"/>
          </a:xfrm>
          <a:prstGeom prst="rect">
            <a:avLst/>
          </a:prstGeom>
          <a:noFill/>
          <a:ln w="9525">
            <a:noFill/>
            <a:miter lim="800000"/>
            <a:headEnd/>
            <a:tailEnd/>
          </a:ln>
        </p:spPr>
        <p:txBody>
          <a:bodyPr>
            <a:prstTxWarp prst="textNoShape">
              <a:avLst/>
            </a:prstTxWarp>
            <a:spAutoFit/>
          </a:bodyPr>
          <a:lstStyle/>
          <a:p>
            <a:pPr>
              <a:spcBef>
                <a:spcPct val="50000"/>
              </a:spcBef>
            </a:pPr>
            <a:r>
              <a:rPr lang="en-US" sz="4400">
                <a:solidFill>
                  <a:srgbClr val="C00000"/>
                </a:solidFill>
                <a:latin typeface="Calibri" pitchFamily="-72" charset="0"/>
              </a:rPr>
              <a:t>$</a:t>
            </a:r>
            <a:endParaRPr lang="en-US" sz="2000">
              <a:solidFill>
                <a:srgbClr val="C00000"/>
              </a:solidFill>
              <a:latin typeface="Calibri" pitchFamily="-72" charset="0"/>
            </a:endParaRPr>
          </a:p>
        </p:txBody>
      </p:sp>
      <p:sp>
        <p:nvSpPr>
          <p:cNvPr id="83971" name="Text Box 18"/>
          <p:cNvSpPr txBox="1">
            <a:spLocks noChangeArrowheads="1"/>
          </p:cNvSpPr>
          <p:nvPr/>
        </p:nvSpPr>
        <p:spPr bwMode="auto">
          <a:xfrm>
            <a:off x="8067675" y="5349875"/>
            <a:ext cx="381000" cy="762000"/>
          </a:xfrm>
          <a:prstGeom prst="rect">
            <a:avLst/>
          </a:prstGeom>
          <a:noFill/>
          <a:ln w="9525">
            <a:noFill/>
            <a:miter lim="800000"/>
            <a:headEnd/>
            <a:tailEnd/>
          </a:ln>
        </p:spPr>
        <p:txBody>
          <a:bodyPr>
            <a:prstTxWarp prst="textNoShape">
              <a:avLst/>
            </a:prstTxWarp>
            <a:spAutoFit/>
          </a:bodyPr>
          <a:lstStyle/>
          <a:p>
            <a:pPr>
              <a:spcBef>
                <a:spcPct val="50000"/>
              </a:spcBef>
            </a:pPr>
            <a:r>
              <a:rPr lang="en-US" sz="4400">
                <a:solidFill>
                  <a:srgbClr val="C00000"/>
                </a:solidFill>
                <a:latin typeface="Calibri" pitchFamily="-72" charset="0"/>
              </a:rPr>
              <a:t>$</a:t>
            </a:r>
            <a:endParaRPr lang="en-US" sz="2000">
              <a:solidFill>
                <a:srgbClr val="C00000"/>
              </a:solidFill>
              <a:latin typeface="Calibri" pitchFamily="-72" charset="0"/>
            </a:endParaRPr>
          </a:p>
        </p:txBody>
      </p:sp>
      <p:sp>
        <p:nvSpPr>
          <p:cNvPr id="83972" name="Text Box 18"/>
          <p:cNvSpPr txBox="1">
            <a:spLocks noChangeArrowheads="1"/>
          </p:cNvSpPr>
          <p:nvPr/>
        </p:nvSpPr>
        <p:spPr bwMode="auto">
          <a:xfrm>
            <a:off x="2659063" y="5349875"/>
            <a:ext cx="381000" cy="762000"/>
          </a:xfrm>
          <a:prstGeom prst="rect">
            <a:avLst/>
          </a:prstGeom>
          <a:noFill/>
          <a:ln w="9525">
            <a:noFill/>
            <a:miter lim="800000"/>
            <a:headEnd/>
            <a:tailEnd/>
          </a:ln>
        </p:spPr>
        <p:txBody>
          <a:bodyPr>
            <a:prstTxWarp prst="textNoShape">
              <a:avLst/>
            </a:prstTxWarp>
            <a:spAutoFit/>
          </a:bodyPr>
          <a:lstStyle/>
          <a:p>
            <a:pPr>
              <a:spcBef>
                <a:spcPct val="50000"/>
              </a:spcBef>
            </a:pPr>
            <a:r>
              <a:rPr lang="en-US" sz="4400">
                <a:solidFill>
                  <a:srgbClr val="C00000"/>
                </a:solidFill>
                <a:latin typeface="Calibri" pitchFamily="-72" charset="0"/>
              </a:rPr>
              <a:t>$</a:t>
            </a:r>
            <a:endParaRPr lang="en-US" sz="2000">
              <a:solidFill>
                <a:srgbClr val="C00000"/>
              </a:solidFill>
              <a:latin typeface="Calibri" pitchFamily="-72"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ounded Rectangle 3"/>
          <p:cNvSpPr/>
          <p:nvPr/>
        </p:nvSpPr>
        <p:spPr>
          <a:xfrm>
            <a:off x="977454" y="134896"/>
            <a:ext cx="6832554"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5" name="Rounded Rectangle 4"/>
          <p:cNvSpPr/>
          <p:nvPr/>
        </p:nvSpPr>
        <p:spPr>
          <a:xfrm>
            <a:off x="1206911" y="296802"/>
            <a:ext cx="6832553"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latin typeface="Arial Narrow" pitchFamily="34" charset="0"/>
              </a:rPr>
              <a:t>Value added worldwide</a:t>
            </a:r>
            <a:endParaRPr lang="en-US" sz="3200" dirty="0">
              <a:solidFill>
                <a:schemeClr val="bg1"/>
              </a:solidFill>
              <a:latin typeface="Arial Narrow" pitchFamily="34" charset="0"/>
            </a:endParaRPr>
          </a:p>
        </p:txBody>
      </p:sp>
      <p:graphicFrame>
        <p:nvGraphicFramePr>
          <p:cNvPr id="6" name="Diagram 5"/>
          <p:cNvGraphicFramePr/>
          <p:nvPr/>
        </p:nvGraphicFramePr>
        <p:xfrm>
          <a:off x="447512" y="992074"/>
          <a:ext cx="8312094" cy="5553522"/>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5" name="Rectangle 2"/>
          <p:cNvSpPr>
            <a:spLocks noChangeArrowheads="1"/>
          </p:cNvSpPr>
          <p:nvPr/>
        </p:nvSpPr>
        <p:spPr bwMode="auto">
          <a:xfrm>
            <a:off x="457200" y="274638"/>
            <a:ext cx="8229600" cy="1143000"/>
          </a:xfrm>
          <a:prstGeom prst="rect">
            <a:avLst/>
          </a:prstGeom>
          <a:noFill/>
          <a:ln w="9525">
            <a:noFill/>
            <a:miter lim="800000"/>
            <a:headEnd/>
            <a:tailEnd/>
          </a:ln>
        </p:spPr>
        <p:txBody>
          <a:bodyPr anchor="ctr">
            <a:prstTxWarp prst="textNoShape">
              <a:avLst/>
            </a:prstTxWarp>
          </a:bodyPr>
          <a:lstStyle/>
          <a:p>
            <a:pPr algn="ctr"/>
            <a:endParaRPr lang="en-US" sz="4400">
              <a:latin typeface="Calibri" pitchFamily="-72" charset="0"/>
            </a:endParaRPr>
          </a:p>
        </p:txBody>
      </p:sp>
      <p:sp>
        <p:nvSpPr>
          <p:cNvPr id="88066" name="Text Box 3"/>
          <p:cNvSpPr txBox="1">
            <a:spLocks noChangeArrowheads="1"/>
          </p:cNvSpPr>
          <p:nvPr/>
        </p:nvSpPr>
        <p:spPr bwMode="auto">
          <a:xfrm>
            <a:off x="2033588" y="2647950"/>
            <a:ext cx="4810125" cy="779463"/>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800"/>
              <a:t>Monica Alandete-Saez</a:t>
            </a:r>
          </a:p>
          <a:p>
            <a:pPr algn="ctr">
              <a:spcBef>
                <a:spcPct val="50000"/>
              </a:spcBef>
            </a:pPr>
            <a:r>
              <a:rPr lang="en-US" sz="1800"/>
              <a:t>PIPRA - University of California Davis</a:t>
            </a:r>
          </a:p>
        </p:txBody>
      </p:sp>
      <p:sp>
        <p:nvSpPr>
          <p:cNvPr id="96260" name="Text Box 4"/>
          <p:cNvSpPr txBox="1">
            <a:spLocks noChangeArrowheads="1"/>
          </p:cNvSpPr>
          <p:nvPr/>
        </p:nvSpPr>
        <p:spPr bwMode="auto">
          <a:xfrm>
            <a:off x="382588" y="3582988"/>
            <a:ext cx="8091487" cy="3243262"/>
          </a:xfrm>
          <a:prstGeom prst="rect">
            <a:avLst/>
          </a:prstGeom>
          <a:noFill/>
          <a:ln w="9525">
            <a:noFill/>
            <a:miter lim="800000"/>
            <a:headEnd/>
            <a:tailEnd/>
          </a:ln>
        </p:spPr>
        <p:txBody>
          <a:bodyPr>
            <a:prstTxWarp prst="textNoShape">
              <a:avLst/>
            </a:prstTxWarp>
            <a:spAutoFit/>
          </a:bodyPr>
          <a:lstStyle/>
          <a:p>
            <a:pPr algn="ctr" defTabSz="914400">
              <a:spcBef>
                <a:spcPct val="20000"/>
              </a:spcBef>
              <a:spcAft>
                <a:spcPts val="600"/>
              </a:spcAft>
              <a:defRPr/>
            </a:pPr>
            <a:r>
              <a:rPr lang="en-US" i="1" dirty="0">
                <a:solidFill>
                  <a:schemeClr val="tx1">
                    <a:tint val="75000"/>
                  </a:schemeClr>
                </a:solidFill>
                <a:latin typeface="+mj-lt"/>
                <a:ea typeface="Arial" pitchFamily="84" charset="0"/>
                <a:cs typeface="Arial" pitchFamily="84" charset="0"/>
              </a:rPr>
              <a:t>IP Management and Technology Commercialization in CIS Countries </a:t>
            </a:r>
          </a:p>
          <a:p>
            <a:pPr algn="ctr" defTabSz="914400">
              <a:spcBef>
                <a:spcPct val="20000"/>
              </a:spcBef>
              <a:spcAft>
                <a:spcPts val="600"/>
              </a:spcAft>
              <a:defRPr/>
            </a:pPr>
            <a:r>
              <a:rPr lang="en-US" i="1" dirty="0">
                <a:solidFill>
                  <a:schemeClr val="tx1">
                    <a:tint val="75000"/>
                  </a:schemeClr>
                </a:solidFill>
                <a:latin typeface="+mj-lt"/>
                <a:ea typeface="Arial" pitchFamily="84" charset="0"/>
                <a:cs typeface="Arial" pitchFamily="84" charset="0"/>
              </a:rPr>
              <a:t>Seminar for Universities, Government Research Centers and Small/Medium Businesses (SMEs)</a:t>
            </a:r>
          </a:p>
          <a:p>
            <a:pPr algn="ctr">
              <a:spcAft>
                <a:spcPts val="600"/>
              </a:spcAft>
              <a:defRPr/>
            </a:pPr>
            <a:endParaRPr lang="en-US" sz="1800" dirty="0">
              <a:solidFill>
                <a:srgbClr val="000000"/>
              </a:solidFill>
              <a:latin typeface="Times New Roman Bold" pitchFamily="84" charset="0"/>
              <a:ea typeface="Arial" pitchFamily="84" charset="0"/>
              <a:cs typeface="Arial" pitchFamily="84" charset="0"/>
            </a:endParaRPr>
          </a:p>
          <a:p>
            <a:pPr algn="ctr">
              <a:spcAft>
                <a:spcPts val="600"/>
              </a:spcAft>
              <a:defRPr/>
            </a:pPr>
            <a:r>
              <a:rPr lang="en-US" sz="1800" b="1" dirty="0">
                <a:solidFill>
                  <a:schemeClr val="accent1"/>
                </a:solidFill>
                <a:latin typeface="+mj-lt"/>
                <a:ea typeface="+mj-ea"/>
                <a:cs typeface="+mj-cs"/>
              </a:rPr>
              <a:t>Kyiv, Ukraine</a:t>
            </a:r>
          </a:p>
          <a:p>
            <a:pPr algn="ctr">
              <a:spcAft>
                <a:spcPts val="600"/>
              </a:spcAft>
              <a:defRPr/>
            </a:pPr>
            <a:r>
              <a:rPr lang="en-US" sz="1800" b="1" dirty="0">
                <a:solidFill>
                  <a:schemeClr val="accent1"/>
                </a:solidFill>
                <a:latin typeface="+mj-lt"/>
                <a:ea typeface="+mj-ea"/>
                <a:cs typeface="+mj-cs"/>
              </a:rPr>
              <a:t>28 - 29 March 2011</a:t>
            </a:r>
          </a:p>
          <a:p>
            <a:pPr>
              <a:spcBef>
                <a:spcPct val="50000"/>
              </a:spcBef>
              <a:defRPr/>
            </a:pPr>
            <a:endParaRPr lang="en-US" sz="1800" dirty="0">
              <a:latin typeface="Arial" pitchFamily="84" charset="0"/>
              <a:ea typeface="ＭＳ Ｐゴシック" pitchFamily="84" charset="-128"/>
              <a:cs typeface="ＭＳ Ｐゴシック" pitchFamily="84" charset="-128"/>
            </a:endParaRPr>
          </a:p>
        </p:txBody>
      </p:sp>
      <p:sp>
        <p:nvSpPr>
          <p:cNvPr id="5" name="Rounded Rectangle 4"/>
          <p:cNvSpPr/>
          <p:nvPr/>
        </p:nvSpPr>
        <p:spPr>
          <a:xfrm>
            <a:off x="724276" y="620146"/>
            <a:ext cx="7235227" cy="1327858"/>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6" name="Rounded Rectangle 5"/>
          <p:cNvSpPr/>
          <p:nvPr/>
        </p:nvSpPr>
        <p:spPr>
          <a:xfrm>
            <a:off x="1003425" y="917401"/>
            <a:ext cx="7235227" cy="1327858"/>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4000" dirty="0"/>
              <a:t>THANK YOU!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 name="Rounded Rectangle 24"/>
          <p:cNvSpPr/>
          <p:nvPr/>
        </p:nvSpPr>
        <p:spPr>
          <a:xfrm>
            <a:off x="2341153" y="134896"/>
            <a:ext cx="3756300"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26" name="Rounded Rectangle 25"/>
          <p:cNvSpPr/>
          <p:nvPr/>
        </p:nvSpPr>
        <p:spPr>
          <a:xfrm>
            <a:off x="2570610" y="296802"/>
            <a:ext cx="3756299"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latin typeface="Arial Narrow" pitchFamily="34" charset="0"/>
              </a:rPr>
              <a:t>Licensing Strategy</a:t>
            </a:r>
          </a:p>
        </p:txBody>
      </p:sp>
      <p:graphicFrame>
        <p:nvGraphicFramePr>
          <p:cNvPr id="27" name="Diagram 26"/>
          <p:cNvGraphicFramePr/>
          <p:nvPr/>
        </p:nvGraphicFramePr>
        <p:xfrm>
          <a:off x="388292" y="1241318"/>
          <a:ext cx="8438837" cy="40640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28" name="Right Brace 27"/>
          <p:cNvSpPr/>
          <p:nvPr/>
        </p:nvSpPr>
        <p:spPr>
          <a:xfrm rot="5400000">
            <a:off x="7178675" y="3648075"/>
            <a:ext cx="434975" cy="1285875"/>
          </a:xfrm>
          <a:prstGeom prst="rightBrace">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800"/>
          </a:p>
        </p:txBody>
      </p:sp>
      <p:sp>
        <p:nvSpPr>
          <p:cNvPr id="29" name="Rounded Rectangle 28"/>
          <p:cNvSpPr/>
          <p:nvPr/>
        </p:nvSpPr>
        <p:spPr>
          <a:xfrm>
            <a:off x="5951538" y="5513388"/>
            <a:ext cx="1604962" cy="70643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800" dirty="0"/>
          </a:p>
          <a:p>
            <a:pPr algn="ctr">
              <a:defRPr/>
            </a:pPr>
            <a:r>
              <a:rPr lang="en-US" sz="1800" dirty="0"/>
              <a:t>Marketing to companies</a:t>
            </a:r>
            <a:endParaRPr lang="en-US" sz="2800" dirty="0"/>
          </a:p>
          <a:p>
            <a:pPr algn="ctr">
              <a:defRPr/>
            </a:pPr>
            <a:endParaRPr lang="en-US" sz="1800" dirty="0"/>
          </a:p>
        </p:txBody>
      </p:sp>
      <p:sp>
        <p:nvSpPr>
          <p:cNvPr id="30" name="Rounded Rectangle 29"/>
          <p:cNvSpPr/>
          <p:nvPr/>
        </p:nvSpPr>
        <p:spPr>
          <a:xfrm>
            <a:off x="7713663" y="5513388"/>
            <a:ext cx="1354137" cy="70643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prstTxWarp prst="textNoShape">
              <a:avLst/>
            </a:prstTxWarp>
          </a:bodyPr>
          <a:lstStyle/>
          <a:p>
            <a:pPr algn="ctr">
              <a:defRPr/>
            </a:pPr>
            <a:r>
              <a:rPr lang="en-US" sz="1800">
                <a:solidFill>
                  <a:srgbClr val="FFFFFF"/>
                </a:solidFill>
                <a:ea typeface="ＭＳ Ｐゴシック" pitchFamily="84" charset="-128"/>
                <a:cs typeface="ＭＳ Ｐゴシック" pitchFamily="84" charset="-128"/>
              </a:rPr>
              <a:t>Infringer</a:t>
            </a:r>
          </a:p>
        </p:txBody>
      </p:sp>
      <p:cxnSp>
        <p:nvCxnSpPr>
          <p:cNvPr id="34" name="Straight Arrow Connector 33"/>
          <p:cNvCxnSpPr>
            <a:stCxn id="30" idx="0"/>
          </p:cNvCxnSpPr>
          <p:nvPr/>
        </p:nvCxnSpPr>
        <p:spPr>
          <a:xfrm rot="16200000" flipV="1">
            <a:off x="7470775" y="4594225"/>
            <a:ext cx="1004888" cy="83343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9" idx="0"/>
          </p:cNvCxnSpPr>
          <p:nvPr/>
        </p:nvCxnSpPr>
        <p:spPr>
          <a:xfrm rot="5400000" flipH="1" flipV="1">
            <a:off x="6513513" y="4748212"/>
            <a:ext cx="1004888" cy="525463"/>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a:xfrm>
            <a:off x="-1062038" y="-63500"/>
            <a:ext cx="9509126" cy="1320800"/>
          </a:xfrm>
        </p:spPr>
        <p:txBody>
          <a:bodyPr/>
          <a:lstStyle/>
          <a:p>
            <a:pPr defTabSz="457200" eaLnBrk="1" hangingPunct="1"/>
            <a:endParaRPr lang="en-US" sz="3200">
              <a:solidFill>
                <a:schemeClr val="bg1"/>
              </a:solidFill>
              <a:latin typeface="Arial Narrow" pitchFamily="-72" charset="0"/>
              <a:ea typeface="ＭＳ Ｐゴシック" pitchFamily="-72" charset="-128"/>
              <a:cs typeface="ＭＳ Ｐゴシック" pitchFamily="-72" charset="-128"/>
            </a:endParaRPr>
          </a:p>
        </p:txBody>
      </p:sp>
      <p:sp>
        <p:nvSpPr>
          <p:cNvPr id="22530" name="Rectangle 3"/>
          <p:cNvSpPr>
            <a:spLocks noChangeArrowheads="1"/>
          </p:cNvSpPr>
          <p:nvPr/>
        </p:nvSpPr>
        <p:spPr bwMode="auto">
          <a:xfrm>
            <a:off x="449263" y="3579813"/>
            <a:ext cx="3787775" cy="2747962"/>
          </a:xfrm>
          <a:prstGeom prst="rect">
            <a:avLst/>
          </a:prstGeom>
          <a:noFill/>
          <a:ln w="9525">
            <a:noFill/>
            <a:miter lim="800000"/>
            <a:headEnd/>
            <a:tailEnd/>
          </a:ln>
        </p:spPr>
        <p:txBody>
          <a:bodyPr>
            <a:prstTxWarp prst="textNoShape">
              <a:avLst/>
            </a:prstTxWarp>
          </a:bodyPr>
          <a:lstStyle/>
          <a:p>
            <a:pPr marL="742950" lvl="1" indent="-285750">
              <a:spcBef>
                <a:spcPct val="20000"/>
              </a:spcBef>
              <a:buFont typeface="Arial" pitchFamily="-72" charset="0"/>
              <a:buChar char="–"/>
            </a:pPr>
            <a:endParaRPr lang="en-US">
              <a:latin typeface="Arial Narrow" pitchFamily="-72" charset="0"/>
            </a:endParaRPr>
          </a:p>
        </p:txBody>
      </p:sp>
      <p:sp>
        <p:nvSpPr>
          <p:cNvPr id="22531" name="Rectangle 4"/>
          <p:cNvSpPr>
            <a:spLocks noChangeArrowheads="1"/>
          </p:cNvSpPr>
          <p:nvPr/>
        </p:nvSpPr>
        <p:spPr bwMode="auto">
          <a:xfrm>
            <a:off x="4649788" y="3597275"/>
            <a:ext cx="4494212" cy="3094038"/>
          </a:xfrm>
          <a:prstGeom prst="rect">
            <a:avLst/>
          </a:prstGeom>
          <a:noFill/>
          <a:ln w="9525">
            <a:noFill/>
            <a:miter lim="800000"/>
            <a:headEnd/>
            <a:tailEnd/>
          </a:ln>
        </p:spPr>
        <p:txBody>
          <a:bodyPr>
            <a:prstTxWarp prst="textNoShape">
              <a:avLst/>
            </a:prstTxWarp>
          </a:bodyPr>
          <a:lstStyle/>
          <a:p>
            <a:pPr marL="742950" lvl="1" indent="-285750">
              <a:spcBef>
                <a:spcPct val="20000"/>
              </a:spcBef>
              <a:buFont typeface="Arial" pitchFamily="-72" charset="0"/>
              <a:buChar char="–"/>
            </a:pPr>
            <a:endParaRPr lang="en-US" sz="2000">
              <a:latin typeface="Arial Narrow" pitchFamily="-72" charset="0"/>
            </a:endParaRPr>
          </a:p>
        </p:txBody>
      </p:sp>
      <p:graphicFrame>
        <p:nvGraphicFramePr>
          <p:cNvPr id="7" name="Diagram 6"/>
          <p:cNvGraphicFramePr/>
          <p:nvPr/>
        </p:nvGraphicFramePr>
        <p:xfrm>
          <a:off x="150574" y="1176693"/>
          <a:ext cx="8798394" cy="5097758"/>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pSp>
        <p:nvGrpSpPr>
          <p:cNvPr id="22539" name="Group 1035"/>
          <p:cNvGrpSpPr>
            <a:grpSpLocks/>
          </p:cNvGrpSpPr>
          <p:nvPr/>
        </p:nvGrpSpPr>
        <p:grpSpPr bwMode="auto">
          <a:xfrm>
            <a:off x="1282700" y="166688"/>
            <a:ext cx="6300788" cy="884237"/>
            <a:chOff x="808" y="161"/>
            <a:chExt cx="3969" cy="557"/>
          </a:xfrm>
        </p:grpSpPr>
        <p:sp>
          <p:nvSpPr>
            <p:cNvPr id="10" name="Rounded Rectangle 9"/>
            <p:cNvSpPr/>
            <p:nvPr/>
          </p:nvSpPr>
          <p:spPr>
            <a:xfrm>
              <a:off x="1236" y="183"/>
              <a:ext cx="3364" cy="308"/>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pic>
          <p:nvPicPr>
            <p:cNvPr id="22536" name="Rounded Rectangle 10"/>
            <p:cNvPicPr>
              <a:picLocks noChangeArrowheads="1"/>
            </p:cNvPicPr>
            <p:nvPr/>
          </p:nvPicPr>
          <p:blipFill>
            <a:blip r:embed="rId8"/>
            <a:srcRect/>
            <a:stretch>
              <a:fillRect/>
            </a:stretch>
          </p:blipFill>
          <p:spPr bwMode="auto">
            <a:xfrm>
              <a:off x="808" y="179"/>
              <a:ext cx="3969" cy="533"/>
            </a:xfrm>
            <a:prstGeom prst="rect">
              <a:avLst/>
            </a:prstGeom>
            <a:noFill/>
          </p:spPr>
        </p:pic>
        <p:sp>
          <p:nvSpPr>
            <p:cNvPr id="22537" name="Text Box 1033"/>
            <p:cNvSpPr txBox="1">
              <a:spLocks noChangeArrowheads="1"/>
            </p:cNvSpPr>
            <p:nvPr/>
          </p:nvSpPr>
          <p:spPr bwMode="auto">
            <a:xfrm>
              <a:off x="868" y="397"/>
              <a:ext cx="3855" cy="321"/>
            </a:xfrm>
            <a:prstGeom prst="rect">
              <a:avLst/>
            </a:prstGeom>
            <a:noFill/>
            <a:ln w="9525">
              <a:noFill/>
              <a:miter lim="800000"/>
              <a:headEnd/>
              <a:tailEnd/>
            </a:ln>
          </p:spPr>
          <p:txBody>
            <a:bodyPr anchor="ctr">
              <a:prstTxWarp prst="textNoShape">
                <a:avLst/>
              </a:prstTxWarp>
            </a:bodyPr>
            <a:lstStyle/>
            <a:p>
              <a:pPr algn="ctr"/>
              <a:r>
                <a:rPr lang="en-US" sz="3200">
                  <a:solidFill>
                    <a:schemeClr val="bg1"/>
                  </a:solidFill>
                  <a:latin typeface="Arial Narrow" pitchFamily="-72" charset="0"/>
                </a:rPr>
                <a:t>License Anatomy</a:t>
              </a:r>
            </a:p>
            <a:p>
              <a:pPr algn="ctr"/>
              <a:endParaRPr lang="en-US" sz="1800">
                <a:solidFill>
                  <a:srgbClr val="FFFFFF"/>
                </a:solidFill>
                <a:latin typeface="Calibri" pitchFamily="-72" charset="0"/>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Diagram 1"/>
          <p:cNvGraphicFramePr/>
          <p:nvPr/>
        </p:nvGraphicFramePr>
        <p:xfrm>
          <a:off x="660418" y="970619"/>
          <a:ext cx="7955172" cy="5699613"/>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pSp>
        <p:nvGrpSpPr>
          <p:cNvPr id="24586" name="Group 1034"/>
          <p:cNvGrpSpPr>
            <a:grpSpLocks/>
          </p:cNvGrpSpPr>
          <p:nvPr/>
        </p:nvGrpSpPr>
        <p:grpSpPr bwMode="auto">
          <a:xfrm>
            <a:off x="1849438" y="96838"/>
            <a:ext cx="5681662" cy="819150"/>
            <a:chOff x="1165" y="89"/>
            <a:chExt cx="3579" cy="516"/>
          </a:xfrm>
        </p:grpSpPr>
        <p:sp>
          <p:nvSpPr>
            <p:cNvPr id="3" name="Rectangle 2"/>
            <p:cNvSpPr/>
            <p:nvPr/>
          </p:nvSpPr>
          <p:spPr>
            <a:xfrm>
              <a:off x="2223" y="246"/>
              <a:ext cx="1786" cy="231"/>
            </a:xfrm>
            <a:prstGeom prst="rect">
              <a:avLst/>
            </a:prstGeom>
          </p:spPr>
          <p:txBody>
            <a:bodyPr>
              <a:spAutoFit/>
            </a:bodyPr>
            <a:lstStyle/>
            <a:p>
              <a:pPr>
                <a:defRPr/>
              </a:pPr>
              <a:r>
                <a:rPr lang="en-US" sz="1800" b="1" dirty="0">
                  <a:solidFill>
                    <a:schemeClr val="accent1">
                      <a:lumMod val="75000"/>
                    </a:schemeClr>
                  </a:solidFill>
                  <a:latin typeface="Arial" pitchFamily="84" charset="0"/>
                  <a:ea typeface="ＭＳ Ｐゴシック" pitchFamily="84" charset="-128"/>
                  <a:cs typeface="Aharoni" pitchFamily="2" charset="-79"/>
                </a:rPr>
                <a:t>License Anatomy</a:t>
              </a:r>
              <a:endParaRPr lang="en-US" sz="1800" dirty="0">
                <a:latin typeface="Arial" pitchFamily="84" charset="0"/>
                <a:ea typeface="ＭＳ Ｐゴシック" pitchFamily="84" charset="-128"/>
                <a:cs typeface="ＭＳ Ｐゴシック" pitchFamily="84" charset="-128"/>
              </a:endParaRPr>
            </a:p>
          </p:txBody>
        </p:sp>
        <p:sp>
          <p:nvSpPr>
            <p:cNvPr id="5" name="Rounded Rectangle 4"/>
            <p:cNvSpPr/>
            <p:nvPr/>
          </p:nvSpPr>
          <p:spPr>
            <a:xfrm>
              <a:off x="1203" y="111"/>
              <a:ext cx="3364" cy="308"/>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pic>
          <p:nvPicPr>
            <p:cNvPr id="24582" name="Rounded Rectangle 3"/>
            <p:cNvPicPr>
              <a:picLocks noChangeArrowheads="1"/>
            </p:cNvPicPr>
            <p:nvPr/>
          </p:nvPicPr>
          <p:blipFill>
            <a:blip r:embed="rId8"/>
            <a:srcRect/>
            <a:stretch>
              <a:fillRect/>
            </a:stretch>
          </p:blipFill>
          <p:spPr bwMode="auto">
            <a:xfrm>
              <a:off x="1311" y="135"/>
              <a:ext cx="3433" cy="461"/>
            </a:xfrm>
            <a:prstGeom prst="rect">
              <a:avLst/>
            </a:prstGeom>
            <a:noFill/>
          </p:spPr>
        </p:pic>
        <p:sp>
          <p:nvSpPr>
            <p:cNvPr id="24583" name="Text Box 1031"/>
            <p:cNvSpPr txBox="1">
              <a:spLocks noChangeArrowheads="1"/>
            </p:cNvSpPr>
            <p:nvPr/>
          </p:nvSpPr>
          <p:spPr bwMode="auto">
            <a:xfrm>
              <a:off x="1349" y="327"/>
              <a:ext cx="3334" cy="278"/>
            </a:xfrm>
            <a:prstGeom prst="rect">
              <a:avLst/>
            </a:prstGeom>
            <a:noFill/>
            <a:ln w="9525">
              <a:noFill/>
              <a:miter lim="800000"/>
              <a:headEnd/>
              <a:tailEnd/>
            </a:ln>
          </p:spPr>
          <p:txBody>
            <a:bodyPr anchor="ctr">
              <a:prstTxWarp prst="textNoShape">
                <a:avLst/>
              </a:prstTxWarp>
            </a:bodyPr>
            <a:lstStyle/>
            <a:p>
              <a:pPr algn="ctr"/>
              <a:r>
                <a:rPr lang="en-US" sz="3200">
                  <a:solidFill>
                    <a:schemeClr val="bg1"/>
                  </a:solidFill>
                  <a:latin typeface="Arial Narrow" pitchFamily="-72" charset="0"/>
                </a:rPr>
                <a:t>License Anatomy</a:t>
              </a:r>
            </a:p>
            <a:p>
              <a:pPr algn="ctr"/>
              <a:endParaRPr lang="en-US" sz="1800">
                <a:solidFill>
                  <a:srgbClr val="FFFFFF"/>
                </a:solidFill>
                <a:latin typeface="Calibri" pitchFamily="-72"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6633" name="Group 1033"/>
          <p:cNvGrpSpPr>
            <a:grpSpLocks/>
          </p:cNvGrpSpPr>
          <p:nvPr/>
        </p:nvGrpSpPr>
        <p:grpSpPr bwMode="auto">
          <a:xfrm>
            <a:off x="1779588" y="177800"/>
            <a:ext cx="5681662" cy="830263"/>
            <a:chOff x="1121" y="112"/>
            <a:chExt cx="3579" cy="523"/>
          </a:xfrm>
        </p:grpSpPr>
        <p:sp>
          <p:nvSpPr>
            <p:cNvPr id="2" name="Rounded Rectangle 1"/>
            <p:cNvSpPr/>
            <p:nvPr/>
          </p:nvSpPr>
          <p:spPr>
            <a:xfrm>
              <a:off x="1159" y="134"/>
              <a:ext cx="3365" cy="308"/>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pic>
          <p:nvPicPr>
            <p:cNvPr id="26630" name="Rounded Rectangle 2"/>
            <p:cNvPicPr>
              <a:picLocks noChangeArrowheads="1"/>
            </p:cNvPicPr>
            <p:nvPr/>
          </p:nvPicPr>
          <p:blipFill>
            <a:blip r:embed="rId3"/>
            <a:srcRect/>
            <a:stretch>
              <a:fillRect/>
            </a:stretch>
          </p:blipFill>
          <p:spPr bwMode="auto">
            <a:xfrm>
              <a:off x="1267" y="158"/>
              <a:ext cx="3433" cy="461"/>
            </a:xfrm>
            <a:prstGeom prst="rect">
              <a:avLst/>
            </a:prstGeom>
            <a:noFill/>
          </p:spPr>
        </p:pic>
        <p:sp>
          <p:nvSpPr>
            <p:cNvPr id="26631" name="Text Box 1031"/>
            <p:cNvSpPr txBox="1">
              <a:spLocks noChangeArrowheads="1"/>
            </p:cNvSpPr>
            <p:nvPr/>
          </p:nvSpPr>
          <p:spPr bwMode="auto">
            <a:xfrm>
              <a:off x="1319" y="357"/>
              <a:ext cx="3334" cy="278"/>
            </a:xfrm>
            <a:prstGeom prst="rect">
              <a:avLst/>
            </a:prstGeom>
            <a:noFill/>
            <a:ln w="9525">
              <a:noFill/>
              <a:miter lim="800000"/>
              <a:headEnd/>
              <a:tailEnd/>
            </a:ln>
          </p:spPr>
          <p:txBody>
            <a:bodyPr anchor="ctr">
              <a:prstTxWarp prst="textNoShape">
                <a:avLst/>
              </a:prstTxWarp>
            </a:bodyPr>
            <a:lstStyle/>
            <a:p>
              <a:pPr algn="ctr"/>
              <a:r>
                <a:rPr lang="en-US" sz="3200">
                  <a:solidFill>
                    <a:srgbClr val="FFFFFF"/>
                  </a:solidFill>
                  <a:latin typeface="Arial Narrow" pitchFamily="-72" charset="0"/>
                </a:rPr>
                <a:t>Key License Terms</a:t>
              </a:r>
            </a:p>
            <a:p>
              <a:pPr algn="ctr"/>
              <a:endParaRPr lang="en-US" sz="1800">
                <a:solidFill>
                  <a:srgbClr val="FFFFFF"/>
                </a:solidFill>
                <a:latin typeface="Calibri" pitchFamily="-72" charset="0"/>
              </a:endParaRPr>
            </a:p>
          </p:txBody>
        </p:sp>
      </p:grpSp>
      <p:graphicFrame>
        <p:nvGraphicFramePr>
          <p:cNvPr id="6" name="Diagram 5"/>
          <p:cNvGraphicFramePr/>
          <p:nvPr/>
        </p:nvGraphicFramePr>
        <p:xfrm>
          <a:off x="231008" y="1155414"/>
          <a:ext cx="8840244" cy="5456144"/>
        </p:xfrm>
        <a:graphic>
          <a:graphicData uri="http://schemas.openxmlformats.org/drawingml/2006/diagram">
            <a: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3" name="Text Box 3"/>
          <p:cNvSpPr txBox="1">
            <a:spLocks noChangeArrowheads="1"/>
          </p:cNvSpPr>
          <p:nvPr/>
        </p:nvSpPr>
        <p:spPr bwMode="auto">
          <a:xfrm>
            <a:off x="2201863" y="2830513"/>
            <a:ext cx="6559550" cy="3441700"/>
          </a:xfrm>
          <a:prstGeom prst="rect">
            <a:avLst/>
          </a:prstGeom>
          <a:noFill/>
          <a:ln w="9525">
            <a:noFill/>
            <a:miter lim="800000"/>
            <a:headEnd/>
            <a:tailEnd/>
          </a:ln>
        </p:spPr>
        <p:txBody>
          <a:bodyPr>
            <a:prstTxWarp prst="textNoShape">
              <a:avLst/>
            </a:prstTxWarp>
            <a:spAutoFit/>
          </a:bodyPr>
          <a:lstStyle/>
          <a:p>
            <a:pPr algn="just">
              <a:buFont typeface="Wingdings" pitchFamily="-72" charset="2"/>
              <a:buChar char="§"/>
            </a:pPr>
            <a:r>
              <a:rPr lang="en-US" sz="2200">
                <a:latin typeface="Arial Narrow" pitchFamily="-72" charset="0"/>
              </a:rPr>
              <a:t> </a:t>
            </a:r>
            <a:r>
              <a:rPr lang="en-US" sz="2200" b="1">
                <a:latin typeface="Arial Narrow" pitchFamily="-72" charset="0"/>
              </a:rPr>
              <a:t>Exclusive, non-exclusive or sole</a:t>
            </a:r>
            <a:r>
              <a:rPr lang="en-US" sz="2200">
                <a:latin typeface="Arial Narrow" pitchFamily="-72" charset="0"/>
              </a:rPr>
              <a:t>; a key decision</a:t>
            </a:r>
          </a:p>
          <a:p>
            <a:pPr algn="just">
              <a:buFont typeface="Wingdings" pitchFamily="-72" charset="2"/>
              <a:buChar char="§"/>
            </a:pPr>
            <a:r>
              <a:rPr lang="en-US" sz="2200">
                <a:latin typeface="Arial Narrow" pitchFamily="-72" charset="0"/>
              </a:rPr>
              <a:t> </a:t>
            </a:r>
            <a:r>
              <a:rPr lang="en-US" sz="2200" b="1">
                <a:latin typeface="Arial Narrow" pitchFamily="-72" charset="0"/>
              </a:rPr>
              <a:t>Geographic field of use</a:t>
            </a:r>
          </a:p>
          <a:p>
            <a:pPr algn="just"/>
            <a:r>
              <a:rPr lang="en-US" sz="2200">
                <a:latin typeface="Arial Narrow" pitchFamily="-72" charset="0"/>
              </a:rPr>
              <a:t>	Can be limited to certain geographies.  Example, for North 	 	America and Europe.</a:t>
            </a:r>
          </a:p>
          <a:p>
            <a:pPr algn="just">
              <a:buFont typeface="Wingdings" pitchFamily="-72" charset="2"/>
              <a:buChar char="§"/>
            </a:pPr>
            <a:r>
              <a:rPr lang="en-US" sz="2200">
                <a:latin typeface="Arial Narrow" pitchFamily="-72" charset="0"/>
              </a:rPr>
              <a:t> </a:t>
            </a:r>
            <a:r>
              <a:rPr lang="en-US" sz="2200" b="1">
                <a:latin typeface="Arial Narrow" pitchFamily="-72" charset="0"/>
              </a:rPr>
              <a:t>Application/field of use</a:t>
            </a:r>
            <a:endParaRPr lang="en-US" sz="2200">
              <a:latin typeface="Arial Narrow" pitchFamily="-72" charset="0"/>
            </a:endParaRPr>
          </a:p>
          <a:p>
            <a:pPr algn="just"/>
            <a:r>
              <a:rPr lang="en-US" sz="2200">
                <a:latin typeface="Arial Narrow" pitchFamily="-72" charset="0"/>
              </a:rPr>
              <a:t>	For certain types of IP (gene patents) the </a:t>
            </a:r>
            <a:r>
              <a:rPr lang="ja-JP" altLang="en-US" sz="2200">
                <a:latin typeface="Arial Narrow" pitchFamily="-72" charset="0"/>
              </a:rPr>
              <a:t>“</a:t>
            </a:r>
            <a:r>
              <a:rPr lang="en-US" altLang="ja-JP" sz="2200">
                <a:latin typeface="Arial Narrow" pitchFamily="-72" charset="0"/>
              </a:rPr>
              <a:t>field of use</a:t>
            </a:r>
            <a:r>
              <a:rPr lang="ja-JP" altLang="en-US" sz="2200">
                <a:latin typeface="Arial Narrow" pitchFamily="-72" charset="0"/>
              </a:rPr>
              <a:t>”</a:t>
            </a:r>
            <a:r>
              <a:rPr lang="en-US" altLang="ja-JP" sz="2200">
                <a:latin typeface="Arial Narrow" pitchFamily="-72" charset="0"/>
              </a:rPr>
              <a:t> can 	also be limited to </a:t>
            </a:r>
            <a:r>
              <a:rPr lang="en-US" sz="2200">
                <a:latin typeface="Arial Narrow" pitchFamily="-72" charset="0"/>
              </a:rPr>
              <a:t>certain applications.  Example, limited to rice 	for one licensee, limited to corn for another licensee.</a:t>
            </a:r>
          </a:p>
          <a:p>
            <a:pPr algn="just">
              <a:buFont typeface="Wingdings" pitchFamily="-72" charset="2"/>
              <a:buChar char="§"/>
            </a:pPr>
            <a:r>
              <a:rPr lang="en-US" sz="2200">
                <a:latin typeface="Arial Narrow" pitchFamily="-72" charset="0"/>
              </a:rPr>
              <a:t> </a:t>
            </a:r>
            <a:r>
              <a:rPr lang="en-US" sz="2200" b="1">
                <a:latin typeface="Arial Narrow" pitchFamily="-72" charset="0"/>
              </a:rPr>
              <a:t>Duration of the agreement</a:t>
            </a:r>
            <a:endParaRPr lang="en-US" sz="2200">
              <a:latin typeface="Arial Narrow" pitchFamily="-72" charset="0"/>
            </a:endParaRPr>
          </a:p>
          <a:p>
            <a:pPr algn="just"/>
            <a:r>
              <a:rPr lang="en-US" sz="2200">
                <a:latin typeface="Arial Narrow" pitchFamily="-72" charset="0"/>
              </a:rPr>
              <a:t>	When the agreements starts and ends.</a:t>
            </a:r>
            <a:endParaRPr lang="en-US" sz="2200">
              <a:latin typeface="Comic Sans MS" pitchFamily="-72" charset="0"/>
            </a:endParaRPr>
          </a:p>
        </p:txBody>
      </p:sp>
      <p:pic>
        <p:nvPicPr>
          <p:cNvPr id="28677" name="Rounded Rectangle 4"/>
          <p:cNvPicPr>
            <a:picLocks noChangeArrowheads="1"/>
          </p:cNvPicPr>
          <p:nvPr/>
        </p:nvPicPr>
        <p:blipFill>
          <a:blip r:embed="rId3"/>
          <a:srcRect/>
          <a:stretch>
            <a:fillRect/>
          </a:stretch>
        </p:blipFill>
        <p:spPr bwMode="auto">
          <a:xfrm>
            <a:off x="-12700" y="3467100"/>
            <a:ext cx="2138363" cy="762000"/>
          </a:xfrm>
          <a:prstGeom prst="rect">
            <a:avLst/>
          </a:prstGeom>
          <a:noFill/>
        </p:spPr>
      </p:pic>
      <p:sp>
        <p:nvSpPr>
          <p:cNvPr id="28678" name="Text Box 1030"/>
          <p:cNvSpPr txBox="1">
            <a:spLocks noChangeArrowheads="1"/>
          </p:cNvSpPr>
          <p:nvPr/>
        </p:nvSpPr>
        <p:spPr bwMode="auto">
          <a:xfrm>
            <a:off x="-165100" y="3524250"/>
            <a:ext cx="2498725" cy="587375"/>
          </a:xfrm>
          <a:prstGeom prst="rect">
            <a:avLst/>
          </a:prstGeom>
          <a:noFill/>
          <a:ln w="9525">
            <a:noFill/>
            <a:miter lim="800000"/>
            <a:headEnd/>
            <a:tailEnd/>
          </a:ln>
        </p:spPr>
        <p:txBody>
          <a:bodyPr anchor="ctr">
            <a:prstTxWarp prst="textNoShape">
              <a:avLst/>
            </a:prstTxWarp>
          </a:bodyPr>
          <a:lstStyle/>
          <a:p>
            <a:pPr algn="ctr"/>
            <a:r>
              <a:rPr lang="en-US" sz="2000">
                <a:solidFill>
                  <a:srgbClr val="FFFFFF"/>
                </a:solidFill>
                <a:latin typeface="Arial Narrow" pitchFamily="-72" charset="0"/>
              </a:rPr>
              <a:t>Grant of rights – the operative section</a:t>
            </a:r>
          </a:p>
        </p:txBody>
      </p:sp>
      <p:sp>
        <p:nvSpPr>
          <p:cNvPr id="28681" name="TextBox 6"/>
          <p:cNvSpPr txBox="1">
            <a:spLocks noChangeArrowheads="1"/>
          </p:cNvSpPr>
          <p:nvPr/>
        </p:nvSpPr>
        <p:spPr bwMode="auto">
          <a:xfrm>
            <a:off x="2659063" y="1263650"/>
            <a:ext cx="5873750" cy="1552575"/>
          </a:xfrm>
          <a:prstGeom prst="rect">
            <a:avLst/>
          </a:prstGeom>
          <a:noFill/>
          <a:ln w="9525">
            <a:noFill/>
            <a:miter lim="800000"/>
            <a:headEnd/>
            <a:tailEnd/>
          </a:ln>
        </p:spPr>
        <p:txBody>
          <a:bodyPr>
            <a:prstTxWarp prst="textNoShape">
              <a:avLst/>
            </a:prstTxWarp>
            <a:spAutoFit/>
          </a:bodyPr>
          <a:lstStyle/>
          <a:p>
            <a:pPr algn="just"/>
            <a:r>
              <a:rPr lang="en-US">
                <a:latin typeface="Arial Narrow" pitchFamily="-72" charset="0"/>
              </a:rPr>
              <a:t>Precisely define the property rights to be transferred by the agreement.</a:t>
            </a:r>
          </a:p>
          <a:p>
            <a:pPr algn="just"/>
            <a:r>
              <a:rPr lang="en-US">
                <a:latin typeface="Arial Narrow" pitchFamily="-72" charset="0"/>
              </a:rPr>
              <a:t>These could include patents, plant breeders rights, biological materials etc.</a:t>
            </a:r>
            <a:endParaRPr lang="en-US" sz="1800">
              <a:latin typeface="Arial Narrow" pitchFamily="-72" charset="0"/>
            </a:endParaRPr>
          </a:p>
        </p:txBody>
      </p:sp>
      <p:sp>
        <p:nvSpPr>
          <p:cNvPr id="8" name="Flowchart: Alternate Process 7"/>
          <p:cNvSpPr/>
          <p:nvPr/>
        </p:nvSpPr>
        <p:spPr>
          <a:xfrm>
            <a:off x="2238375" y="1174750"/>
            <a:ext cx="6577013" cy="5600700"/>
          </a:xfrm>
          <a:prstGeom prst="flowChartAlternateProcess">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grpSp>
        <p:nvGrpSpPr>
          <p:cNvPr id="28684" name="Group 1036"/>
          <p:cNvGrpSpPr>
            <a:grpSpLocks/>
          </p:cNvGrpSpPr>
          <p:nvPr/>
        </p:nvGrpSpPr>
        <p:grpSpPr bwMode="auto">
          <a:xfrm>
            <a:off x="123825" y="174625"/>
            <a:ext cx="8770938" cy="850900"/>
            <a:chOff x="104" y="262"/>
            <a:chExt cx="5525" cy="536"/>
          </a:xfrm>
        </p:grpSpPr>
        <p:sp>
          <p:nvSpPr>
            <p:cNvPr id="4" name="Rounded Rectangle 3"/>
            <p:cNvSpPr/>
            <p:nvPr/>
          </p:nvSpPr>
          <p:spPr>
            <a:xfrm>
              <a:off x="142" y="356"/>
              <a:ext cx="1615" cy="326"/>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2000" dirty="0">
                  <a:latin typeface="Arial Narrow" pitchFamily="34" charset="0"/>
                </a:rPr>
                <a:t>Preamble Background </a:t>
              </a:r>
            </a:p>
          </p:txBody>
        </p:sp>
        <p:sp>
          <p:nvSpPr>
            <p:cNvPr id="28680" name="TextBox 5"/>
            <p:cNvSpPr txBox="1">
              <a:spLocks noChangeArrowheads="1"/>
            </p:cNvSpPr>
            <p:nvPr/>
          </p:nvSpPr>
          <p:spPr bwMode="auto">
            <a:xfrm>
              <a:off x="1878" y="335"/>
              <a:ext cx="3610" cy="288"/>
            </a:xfrm>
            <a:prstGeom prst="rect">
              <a:avLst/>
            </a:prstGeom>
            <a:noFill/>
            <a:ln w="9525">
              <a:noFill/>
              <a:miter lim="800000"/>
              <a:headEnd/>
              <a:tailEnd/>
            </a:ln>
          </p:spPr>
          <p:txBody>
            <a:bodyPr>
              <a:prstTxWarp prst="textNoShape">
                <a:avLst/>
              </a:prstTxWarp>
              <a:spAutoFit/>
            </a:bodyPr>
            <a:lstStyle/>
            <a:p>
              <a:r>
                <a:rPr lang="en-US" altLang="ja-JP">
                  <a:latin typeface="Arial Narrow" pitchFamily="-72" charset="0"/>
                </a:rPr>
                <a:t>Describes context of the agreement.</a:t>
              </a:r>
            </a:p>
          </p:txBody>
        </p:sp>
        <p:sp>
          <p:nvSpPr>
            <p:cNvPr id="9" name="Rounded Rectangle 8"/>
            <p:cNvSpPr/>
            <p:nvPr/>
          </p:nvSpPr>
          <p:spPr>
            <a:xfrm>
              <a:off x="1757" y="262"/>
              <a:ext cx="3872" cy="536"/>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30727" name="Group 1031"/>
          <p:cNvGrpSpPr>
            <a:grpSpLocks/>
          </p:cNvGrpSpPr>
          <p:nvPr/>
        </p:nvGrpSpPr>
        <p:grpSpPr bwMode="auto">
          <a:xfrm>
            <a:off x="130175" y="215900"/>
            <a:ext cx="8928100" cy="7019925"/>
            <a:chOff x="82" y="101"/>
            <a:chExt cx="5624" cy="4422"/>
          </a:xfrm>
        </p:grpSpPr>
        <p:sp>
          <p:nvSpPr>
            <p:cNvPr id="30722" name="Text Box 3"/>
            <p:cNvSpPr txBox="1">
              <a:spLocks noChangeArrowheads="1"/>
            </p:cNvSpPr>
            <p:nvPr/>
          </p:nvSpPr>
          <p:spPr bwMode="auto">
            <a:xfrm>
              <a:off x="254" y="555"/>
              <a:ext cx="5412" cy="3968"/>
            </a:xfrm>
            <a:prstGeom prst="rect">
              <a:avLst/>
            </a:prstGeom>
            <a:noFill/>
            <a:ln w="9525">
              <a:noFill/>
              <a:miter lim="800000"/>
              <a:headEnd/>
              <a:tailEnd/>
            </a:ln>
          </p:spPr>
          <p:txBody>
            <a:bodyPr>
              <a:prstTxWarp prst="textNoShape">
                <a:avLst/>
              </a:prstTxWarp>
              <a:spAutoFit/>
            </a:bodyPr>
            <a:lstStyle/>
            <a:p>
              <a:pPr algn="just"/>
              <a:r>
                <a:rPr lang="en-US">
                  <a:latin typeface="Arial Narrow" pitchFamily="-72" charset="0"/>
                </a:rPr>
                <a:t>Defines what the license will cost the licensee – structured to reflect the value of the technology and the rights being transferred.  </a:t>
              </a:r>
            </a:p>
            <a:p>
              <a:pPr algn="just"/>
              <a:endParaRPr lang="en-US">
                <a:latin typeface="Arial Narrow" pitchFamily="-72" charset="0"/>
              </a:endParaRPr>
            </a:p>
            <a:p>
              <a:pPr algn="just"/>
              <a:r>
                <a:rPr lang="en-US" b="1">
                  <a:latin typeface="Arial Narrow" pitchFamily="-72" charset="0"/>
                </a:rPr>
                <a:t>License issue fees</a:t>
              </a:r>
              <a:r>
                <a:rPr lang="en-US" b="1" i="1">
                  <a:latin typeface="Arial Narrow" pitchFamily="-72" charset="0"/>
                </a:rPr>
                <a:t>:</a:t>
              </a:r>
              <a:r>
                <a:rPr lang="en-US" i="1">
                  <a:latin typeface="Arial Narrow" pitchFamily="-72" charset="0"/>
                </a:rPr>
                <a:t>  </a:t>
              </a:r>
              <a:r>
                <a:rPr lang="en-US">
                  <a:latin typeface="Arial Narrow" pitchFamily="-72" charset="0"/>
                </a:rPr>
                <a:t>up-front payment upon signing the agreement.  Important to demonstrate the intent of the licensee to develop and market the technology.</a:t>
              </a:r>
            </a:p>
            <a:p>
              <a:pPr algn="just"/>
              <a:endParaRPr lang="en-US">
                <a:latin typeface="Arial Narrow" pitchFamily="-72" charset="0"/>
              </a:endParaRPr>
            </a:p>
            <a:p>
              <a:pPr algn="just"/>
              <a:r>
                <a:rPr lang="en-US" b="1">
                  <a:latin typeface="Arial Narrow" pitchFamily="-72" charset="0"/>
                </a:rPr>
                <a:t>Royalties:</a:t>
              </a:r>
              <a:r>
                <a:rPr lang="en-US">
                  <a:latin typeface="Arial Narrow" pitchFamily="-72" charset="0"/>
                </a:rPr>
                <a:t>  a payment based on a percentage of the sales of products – usually 0.5-4.0% of sales.  Usually the best way to </a:t>
              </a:r>
              <a:r>
                <a:rPr lang="ja-JP" altLang="en-US">
                  <a:latin typeface="Arial Narrow" pitchFamily="-72" charset="0"/>
                </a:rPr>
                <a:t>“</a:t>
              </a:r>
              <a:r>
                <a:rPr lang="en-US" altLang="ja-JP">
                  <a:latin typeface="Arial Narrow" pitchFamily="-72" charset="0"/>
                </a:rPr>
                <a:t>share</a:t>
              </a:r>
              <a:r>
                <a:rPr lang="ja-JP" altLang="en-US">
                  <a:latin typeface="Arial Narrow" pitchFamily="-72" charset="0"/>
                </a:rPr>
                <a:t>”</a:t>
              </a:r>
              <a:r>
                <a:rPr lang="en-US" altLang="ja-JP">
                  <a:latin typeface="Arial Narrow" pitchFamily="-72" charset="0"/>
                </a:rPr>
                <a:t> commercial value since payments to the </a:t>
              </a:r>
              <a:r>
                <a:rPr lang="en-US">
                  <a:latin typeface="Arial Narrow" pitchFamily="-72" charset="0"/>
                </a:rPr>
                <a:t>licensee are only made when there are actual sales.  However, difficult to track.</a:t>
              </a:r>
            </a:p>
            <a:p>
              <a:pPr algn="just"/>
              <a:endParaRPr lang="en-US">
                <a:latin typeface="Arial Narrow" pitchFamily="-72" charset="0"/>
              </a:endParaRPr>
            </a:p>
            <a:p>
              <a:pPr algn="just"/>
              <a:r>
                <a:rPr lang="en-US" b="1">
                  <a:latin typeface="Arial Narrow" pitchFamily="-72" charset="0"/>
                </a:rPr>
                <a:t>Equity:</a:t>
              </a:r>
              <a:r>
                <a:rPr lang="en-US">
                  <a:latin typeface="Arial Narrow" pitchFamily="-72" charset="0"/>
                </a:rPr>
                <a:t> a share in ownership of the company. Mainly used when licensing to a startup. Preserves company cash and provides upside potential but creates management </a:t>
              </a:r>
              <a:r>
                <a:rPr lang="ja-JP" altLang="en-US">
                  <a:latin typeface="Arial Narrow" pitchFamily="-72" charset="0"/>
                </a:rPr>
                <a:t>“</a:t>
              </a:r>
              <a:r>
                <a:rPr lang="en-US" altLang="ja-JP">
                  <a:latin typeface="Arial Narrow" pitchFamily="-72" charset="0"/>
                </a:rPr>
                <a:t>issues</a:t>
              </a:r>
              <a:r>
                <a:rPr lang="ja-JP" altLang="en-US">
                  <a:latin typeface="Arial Narrow" pitchFamily="-72" charset="0"/>
                </a:rPr>
                <a:t>”</a:t>
              </a:r>
              <a:r>
                <a:rPr lang="en-US" altLang="ja-JP">
                  <a:latin typeface="Arial Narrow" pitchFamily="-72" charset="0"/>
                </a:rPr>
                <a:t>.</a:t>
              </a:r>
            </a:p>
            <a:p>
              <a:pPr algn="just"/>
              <a:endParaRPr lang="en-US">
                <a:latin typeface="Comic Sans MS" pitchFamily="-72" charset="0"/>
              </a:endParaRPr>
            </a:p>
            <a:p>
              <a:pPr algn="just"/>
              <a:endParaRPr lang="en-US">
                <a:latin typeface="Comic Sans MS" pitchFamily="-72" charset="0"/>
              </a:endParaRPr>
            </a:p>
          </p:txBody>
        </p:sp>
        <p:grpSp>
          <p:nvGrpSpPr>
            <p:cNvPr id="30726" name="Group 1030"/>
            <p:cNvGrpSpPr>
              <a:grpSpLocks/>
            </p:cNvGrpSpPr>
            <p:nvPr/>
          </p:nvGrpSpPr>
          <p:grpSpPr bwMode="auto">
            <a:xfrm>
              <a:off x="82" y="101"/>
              <a:ext cx="5624" cy="4034"/>
              <a:chOff x="82" y="101"/>
              <a:chExt cx="5624" cy="4034"/>
            </a:xfrm>
          </p:grpSpPr>
          <p:sp>
            <p:nvSpPr>
              <p:cNvPr id="6" name="Rounded Rectangle 5"/>
              <p:cNvSpPr/>
              <p:nvPr/>
            </p:nvSpPr>
            <p:spPr>
              <a:xfrm>
                <a:off x="82" y="490"/>
                <a:ext cx="5624" cy="3645"/>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5" name="Rounded Rectangle 4"/>
              <p:cNvSpPr/>
              <p:nvPr/>
            </p:nvSpPr>
            <p:spPr>
              <a:xfrm>
                <a:off x="121" y="123"/>
                <a:ext cx="1762" cy="410"/>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2000" dirty="0">
                    <a:latin typeface="Arial Narrow" pitchFamily="34" charset="0"/>
                  </a:rPr>
                  <a:t>Compensation - Payments</a:t>
                </a:r>
              </a:p>
            </p:txBody>
          </p:sp>
        </p:gr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32774" name="Group 1030"/>
          <p:cNvGrpSpPr>
            <a:grpSpLocks/>
          </p:cNvGrpSpPr>
          <p:nvPr/>
        </p:nvGrpSpPr>
        <p:grpSpPr bwMode="auto">
          <a:xfrm>
            <a:off x="76200" y="247650"/>
            <a:ext cx="8982075" cy="6500813"/>
            <a:chOff x="48" y="156"/>
            <a:chExt cx="5658" cy="4095"/>
          </a:xfrm>
        </p:grpSpPr>
        <p:sp>
          <p:nvSpPr>
            <p:cNvPr id="5" name="Rounded Rectangle 4"/>
            <p:cNvSpPr/>
            <p:nvPr/>
          </p:nvSpPr>
          <p:spPr>
            <a:xfrm>
              <a:off x="48" y="529"/>
              <a:ext cx="5658" cy="3722"/>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32770" name="Rectangle 3"/>
            <p:cNvSpPr>
              <a:spLocks noChangeArrowheads="1"/>
            </p:cNvSpPr>
            <p:nvPr/>
          </p:nvSpPr>
          <p:spPr bwMode="auto">
            <a:xfrm>
              <a:off x="208" y="632"/>
              <a:ext cx="5392" cy="3508"/>
            </a:xfrm>
            <a:prstGeom prst="rect">
              <a:avLst/>
            </a:prstGeom>
            <a:noFill/>
            <a:ln w="9525">
              <a:noFill/>
              <a:miter lim="800000"/>
              <a:headEnd/>
              <a:tailEnd/>
            </a:ln>
          </p:spPr>
          <p:txBody>
            <a:bodyPr>
              <a:prstTxWarp prst="textNoShape">
                <a:avLst/>
              </a:prstTxWarp>
              <a:spAutoFit/>
            </a:bodyPr>
            <a:lstStyle/>
            <a:p>
              <a:pPr algn="just"/>
              <a:r>
                <a:rPr lang="en-US">
                  <a:latin typeface="Arial Narrow" pitchFamily="-72" charset="0"/>
                </a:rPr>
                <a:t>Depending on the extent to which parties exchange confidential information and biological material, confidentiality provisions can be extremely important in the agreement.</a:t>
              </a:r>
            </a:p>
            <a:p>
              <a:pPr algn="just"/>
              <a:endParaRPr lang="en-US">
                <a:latin typeface="Arial Narrow" pitchFamily="-72" charset="0"/>
              </a:endParaRPr>
            </a:p>
            <a:p>
              <a:pPr algn="just"/>
              <a:r>
                <a:rPr lang="en-US" b="1">
                  <a:latin typeface="Arial Narrow" pitchFamily="-72" charset="0"/>
                </a:rPr>
                <a:t>Confidentiality Provisions: </a:t>
              </a:r>
              <a:r>
                <a:rPr lang="en-US">
                  <a:latin typeface="Arial Narrow" pitchFamily="-72" charset="0"/>
                </a:rPr>
                <a:t>It is important to spell out how long each type of information and material remains confidential under the agreement.</a:t>
              </a:r>
            </a:p>
            <a:p>
              <a:pPr algn="just"/>
              <a:endParaRPr lang="en-US">
                <a:latin typeface="Arial Narrow" pitchFamily="-72" charset="0"/>
              </a:endParaRPr>
            </a:p>
            <a:p>
              <a:pPr algn="just"/>
              <a:r>
                <a:rPr lang="en-US">
                  <a:latin typeface="Arial Narrow" pitchFamily="-72" charset="0"/>
                </a:rPr>
                <a:t>After having been “Contaminated” by the first partner’s confidential information, a licensor or licensee may be unatracctive to future partners who do not want to deal with the possibility of a legal action for “misappropriation” of that information.</a:t>
              </a:r>
            </a:p>
            <a:p>
              <a:pPr algn="just"/>
              <a:endParaRPr lang="en-US">
                <a:latin typeface="Arial Narrow" pitchFamily="-72" charset="0"/>
              </a:endParaRPr>
            </a:p>
            <a:p>
              <a:pPr algn="just"/>
              <a:r>
                <a:rPr lang="en-US" b="1">
                  <a:latin typeface="Arial Narrow" pitchFamily="-72" charset="0"/>
                </a:rPr>
                <a:t>Improvements of the Invention:</a:t>
              </a:r>
              <a:r>
                <a:rPr lang="en-US">
                  <a:latin typeface="Arial Narrow" pitchFamily="-72" charset="0"/>
                </a:rPr>
                <a:t>It should be clearly spelled out who is the owner or co-owners of the improvements that one or both partners may have made during the collaboration using confidential information</a:t>
              </a:r>
            </a:p>
          </p:txBody>
        </p:sp>
        <p:sp>
          <p:nvSpPr>
            <p:cNvPr id="4" name="Rounded Rectangle 3"/>
            <p:cNvSpPr/>
            <p:nvPr/>
          </p:nvSpPr>
          <p:spPr>
            <a:xfrm>
              <a:off x="214" y="178"/>
              <a:ext cx="1015" cy="410"/>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2000" dirty="0">
                  <a:latin typeface="Arial Narrow" pitchFamily="34" charset="0"/>
                </a:rPr>
                <a:t>Confidentiality</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1401</TotalTime>
  <Words>1345</Words>
  <Application>Microsoft Office PowerPoint</Application>
  <PresentationFormat>On-screen Show (4:3)</PresentationFormat>
  <Paragraphs>248</Paragraphs>
  <Slides>36</Slides>
  <Notes>36</Notes>
  <HiddenSlides>0</HiddenSlides>
  <MMClips>0</MMClips>
  <ScaleCrop>false</ScaleCrop>
  <HeadingPairs>
    <vt:vector size="6" baseType="variant">
      <vt:variant>
        <vt:lpstr>Fonts Used</vt:lpstr>
      </vt:variant>
      <vt:variant>
        <vt:i4>11</vt:i4>
      </vt:variant>
      <vt:variant>
        <vt:lpstr>Design Template</vt:lpstr>
      </vt:variant>
      <vt:variant>
        <vt:i4>1</vt:i4>
      </vt:variant>
      <vt:variant>
        <vt:lpstr>Slide Titles</vt:lpstr>
      </vt:variant>
      <vt:variant>
        <vt:i4>36</vt:i4>
      </vt:variant>
    </vt:vector>
  </HeadingPairs>
  <TitlesOfParts>
    <vt:vector size="48" baseType="lpstr">
      <vt:lpstr>Arial</vt:lpstr>
      <vt:lpstr>ＭＳ Ｐゴシック</vt:lpstr>
      <vt:lpstr>Calibri</vt:lpstr>
      <vt:lpstr>Times New Roman Bold</vt:lpstr>
      <vt:lpstr>Arial Narrow</vt:lpstr>
      <vt:lpstr>Comic Sans MS</vt:lpstr>
      <vt:lpstr>Wingdings</vt:lpstr>
      <vt:lpstr>Times New Roman</vt:lpstr>
      <vt:lpstr>Wingdings 2</vt:lpstr>
      <vt:lpstr>Gill Sans MT</vt:lpstr>
      <vt:lpstr>The Sans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Plant Sciences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Monica Alandete-Saez</dc:creator>
  <cp:lastModifiedBy>Mily Ron</cp:lastModifiedBy>
  <cp:revision>132</cp:revision>
  <dcterms:created xsi:type="dcterms:W3CDTF">2011-03-22T18:25:50Z</dcterms:created>
  <dcterms:modified xsi:type="dcterms:W3CDTF">2011-03-25T05:37:52Z</dcterms:modified>
</cp:coreProperties>
</file>